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675" r:id="rId6"/>
    <p:sldMasterId id="2147483682" r:id="rId7"/>
  </p:sldMasterIdLst>
  <p:notesMasterIdLst>
    <p:notesMasterId r:id="rId25"/>
  </p:notesMasterIdLst>
  <p:sldIdLst>
    <p:sldId id="256" r:id="rId8"/>
    <p:sldId id="307" r:id="rId9"/>
    <p:sldId id="309" r:id="rId10"/>
    <p:sldId id="2255" r:id="rId11"/>
    <p:sldId id="1648" r:id="rId12"/>
    <p:sldId id="1650" r:id="rId13"/>
    <p:sldId id="2248" r:id="rId14"/>
    <p:sldId id="1150" r:id="rId15"/>
    <p:sldId id="2244" r:id="rId16"/>
    <p:sldId id="2245" r:id="rId17"/>
    <p:sldId id="2246" r:id="rId18"/>
    <p:sldId id="2253" r:id="rId19"/>
    <p:sldId id="2247" r:id="rId20"/>
    <p:sldId id="338" r:id="rId21"/>
    <p:sldId id="339" r:id="rId22"/>
    <p:sldId id="1160" r:id="rId23"/>
    <p:sldId id="2252"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gk8zpbQjbO5QuMQ9mu8TQ==" hashData="1zVUOqeuLx7DocgUXafw6x1lsT63J1YcYqqJgotoZQNbiWdntJORKrbrPTZOIAfJHGTTq1QMRJ2PdpkZiQ/t2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097F65-B514-A2CA-1DDC-F17BCB88B6E2}" name="Hannagh McGinley" initials="HM" userId="S::hannagh.mcginley@ncca.ie::52737bc1-7ccb-4ee9-a242-f15445cbae23" providerId="AD"/>
  <p188:author id="{9282D068-2867-3DF2-A28E-8DB913FF84F3}" name="Annette Honan" initials="AH" userId="S::annette.honan@ncca.ie::8a3bc6de-8c39-45b1-a793-3600a5f8b4c8" providerId="AD"/>
  <p188:author id="{C97DB3F8-219D-C0AA-8BF8-6A812EF20AFD}" name="Aoife Rush" initials="AR" userId="S::aoife.rush@ncca.ie::78dbbb6b-f5c4-4059-b04b-c86e075327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ette Honan" initials="AH" lastIdx="2" clrIdx="0">
    <p:extLst>
      <p:ext uri="{19B8F6BF-5375-455C-9EA6-DF929625EA0E}">
        <p15:presenceInfo xmlns:p15="http://schemas.microsoft.com/office/powerpoint/2012/main" userId="S::annette.honan@ncca.ie::8a3bc6de-8c39-45b1-a793-3600a5f8b4c8" providerId="AD"/>
      </p:ext>
    </p:extLst>
  </p:cmAuthor>
  <p:cmAuthor id="2" name="Aoife Rush" initials="AR" lastIdx="3" clrIdx="1">
    <p:extLst>
      <p:ext uri="{19B8F6BF-5375-455C-9EA6-DF929625EA0E}">
        <p15:presenceInfo xmlns:p15="http://schemas.microsoft.com/office/powerpoint/2012/main" userId="S::aoife.rush@ncca.ie::78dbbb6b-f5c4-4059-b04b-c86e07532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B86B"/>
    <a:srgbClr val="63BD04"/>
    <a:srgbClr val="59AB02"/>
    <a:srgbClr val="92D050"/>
    <a:srgbClr val="7E3012"/>
    <a:srgbClr val="009900"/>
    <a:srgbClr val="E1F1DF"/>
    <a:srgbClr val="BCF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00C90-1D5C-71ED-AA84-9A969F890120}" v="6" dt="2023-08-15T14:47:43.601"/>
    <p1510:client id="{CB616D50-4AE8-4093-8A6C-5EF68BCA0DCA}" v="25" dt="2023-08-15T15:58:27.085"/>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5A95584-C005-4953-9465-FEC74053A615}" type="datetimeFigureOut">
              <a:rPr lang="en-IE" smtClean="0"/>
              <a:t>20/08/2023</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FC88B83-2E63-48CD-B123-2127FA429B66}" type="slidenum">
              <a:rPr lang="en-IE" smtClean="0"/>
              <a:t>‹#›</a:t>
            </a:fld>
            <a:endParaRPr lang="en-IE"/>
          </a:p>
        </p:txBody>
      </p:sp>
    </p:spTree>
    <p:extLst>
      <p:ext uri="{BB962C8B-B14F-4D97-AF65-F5344CB8AC3E}">
        <p14:creationId xmlns:p14="http://schemas.microsoft.com/office/powerpoint/2010/main" val="129782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1FC88B83-2E63-48CD-B123-2127FA429B66}" type="slidenum">
              <a:rPr lang="en-IE" smtClean="0"/>
              <a:t>1</a:t>
            </a:fld>
            <a:endParaRPr lang="en-IE"/>
          </a:p>
        </p:txBody>
      </p:sp>
    </p:spTree>
    <p:extLst>
      <p:ext uri="{BB962C8B-B14F-4D97-AF65-F5344CB8AC3E}">
        <p14:creationId xmlns:p14="http://schemas.microsoft.com/office/powerpoint/2010/main" val="3750430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C88B83-2E63-48CD-B123-2127FA429B66}" type="slidenum">
              <a:rPr lang="en-IE" smtClean="0"/>
              <a:t>12</a:t>
            </a:fld>
            <a:endParaRPr lang="en-IE"/>
          </a:p>
        </p:txBody>
      </p:sp>
    </p:spTree>
    <p:extLst>
      <p:ext uri="{BB962C8B-B14F-4D97-AF65-F5344CB8AC3E}">
        <p14:creationId xmlns:p14="http://schemas.microsoft.com/office/powerpoint/2010/main" val="259025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8DEB0C-E919-4B53-BB1C-75CCE5F387F1}" type="slidenum">
              <a:rPr lang="en-IE" smtClean="0"/>
              <a:t>13</a:t>
            </a:fld>
            <a:endParaRPr lang="en-IE"/>
          </a:p>
        </p:txBody>
      </p:sp>
    </p:spTree>
    <p:extLst>
      <p:ext uri="{BB962C8B-B14F-4D97-AF65-F5344CB8AC3E}">
        <p14:creationId xmlns:p14="http://schemas.microsoft.com/office/powerpoint/2010/main" val="2935882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D90960-9611-4E48-A32F-CFCBDB469BEC}" type="slidenum">
              <a:rPr lang="en-US" smtClean="0"/>
              <a:t>14</a:t>
            </a:fld>
            <a:endParaRPr lang="en-US"/>
          </a:p>
        </p:txBody>
      </p:sp>
    </p:spTree>
    <p:extLst>
      <p:ext uri="{BB962C8B-B14F-4D97-AF65-F5344CB8AC3E}">
        <p14:creationId xmlns:p14="http://schemas.microsoft.com/office/powerpoint/2010/main" val="120291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C88B83-2E63-48CD-B123-2127FA429B66}" type="slidenum">
              <a:rPr lang="en-IE" smtClean="0"/>
              <a:t>15</a:t>
            </a:fld>
            <a:endParaRPr lang="en-IE"/>
          </a:p>
        </p:txBody>
      </p:sp>
    </p:spTree>
    <p:extLst>
      <p:ext uri="{BB962C8B-B14F-4D97-AF65-F5344CB8AC3E}">
        <p14:creationId xmlns:p14="http://schemas.microsoft.com/office/powerpoint/2010/main" val="2656764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C88B83-2E63-48CD-B123-2127FA429B66}" type="slidenum">
              <a:rPr lang="en-IE" smtClean="0"/>
              <a:t>16</a:t>
            </a:fld>
            <a:endParaRPr lang="en-IE"/>
          </a:p>
        </p:txBody>
      </p:sp>
    </p:spTree>
    <p:extLst>
      <p:ext uri="{BB962C8B-B14F-4D97-AF65-F5344CB8AC3E}">
        <p14:creationId xmlns:p14="http://schemas.microsoft.com/office/powerpoint/2010/main" val="403507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C88B83-2E63-48CD-B123-2127FA429B66}" type="slidenum">
              <a:rPr lang="en-IE" smtClean="0"/>
              <a:t>17</a:t>
            </a:fld>
            <a:endParaRPr lang="en-IE"/>
          </a:p>
        </p:txBody>
      </p:sp>
    </p:spTree>
    <p:extLst>
      <p:ext uri="{BB962C8B-B14F-4D97-AF65-F5344CB8AC3E}">
        <p14:creationId xmlns:p14="http://schemas.microsoft.com/office/powerpoint/2010/main" val="230464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C88B83-2E63-48CD-B123-2127FA429B66}" type="slidenum">
              <a:rPr lang="en-IE" smtClean="0"/>
              <a:t>2</a:t>
            </a:fld>
            <a:endParaRPr lang="en-IE"/>
          </a:p>
        </p:txBody>
      </p:sp>
    </p:spTree>
    <p:extLst>
      <p:ext uri="{BB962C8B-B14F-4D97-AF65-F5344CB8AC3E}">
        <p14:creationId xmlns:p14="http://schemas.microsoft.com/office/powerpoint/2010/main" val="299496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cs typeface="Calibri"/>
            </a:endParaRPr>
          </a:p>
        </p:txBody>
      </p:sp>
      <p:sp>
        <p:nvSpPr>
          <p:cNvPr id="4" name="Slide Number Placeholder 3"/>
          <p:cNvSpPr>
            <a:spLocks noGrp="1"/>
          </p:cNvSpPr>
          <p:nvPr>
            <p:ph type="sldNum" sz="quarter" idx="5"/>
          </p:nvPr>
        </p:nvSpPr>
        <p:spPr/>
        <p:txBody>
          <a:bodyPr/>
          <a:lstStyle/>
          <a:p>
            <a:fld id="{1FC88B83-2E63-48CD-B123-2127FA429B66}" type="slidenum">
              <a:rPr lang="en-IE" smtClean="0"/>
              <a:t>3</a:t>
            </a:fld>
            <a:endParaRPr lang="en-IE"/>
          </a:p>
        </p:txBody>
      </p:sp>
    </p:spTree>
    <p:extLst>
      <p:ext uri="{BB962C8B-B14F-4D97-AF65-F5344CB8AC3E}">
        <p14:creationId xmlns:p14="http://schemas.microsoft.com/office/powerpoint/2010/main" val="296943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D90960-9611-4E48-A32F-CFCBDB469BEC}" type="slidenum">
              <a:rPr lang="en-US" smtClean="0"/>
              <a:t>5</a:t>
            </a:fld>
            <a:endParaRPr lang="en-US"/>
          </a:p>
        </p:txBody>
      </p:sp>
    </p:spTree>
    <p:extLst>
      <p:ext uri="{BB962C8B-B14F-4D97-AF65-F5344CB8AC3E}">
        <p14:creationId xmlns:p14="http://schemas.microsoft.com/office/powerpoint/2010/main" val="92866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C88B83-2E63-48CD-B123-2127FA429B66}" type="slidenum">
              <a:rPr lang="en-IE" smtClean="0"/>
              <a:t>6</a:t>
            </a:fld>
            <a:endParaRPr lang="en-IE"/>
          </a:p>
        </p:txBody>
      </p:sp>
    </p:spTree>
    <p:extLst>
      <p:ext uri="{BB962C8B-B14F-4D97-AF65-F5344CB8AC3E}">
        <p14:creationId xmlns:p14="http://schemas.microsoft.com/office/powerpoint/2010/main" val="141686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C88B83-2E63-48CD-B123-2127FA429B66}" type="slidenum">
              <a:rPr lang="en-IE" smtClean="0"/>
              <a:t>7</a:t>
            </a:fld>
            <a:endParaRPr lang="en-IE"/>
          </a:p>
        </p:txBody>
      </p:sp>
    </p:spTree>
    <p:extLst>
      <p:ext uri="{BB962C8B-B14F-4D97-AF65-F5344CB8AC3E}">
        <p14:creationId xmlns:p14="http://schemas.microsoft.com/office/powerpoint/2010/main" val="17597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a:effectLst/>
                <a:latin typeface="Calibri" panose="020F0502020204030204" pitchFamily="34" charset="0"/>
                <a:ea typeface="Calibri" panose="020F0502020204030204" pitchFamily="34" charset="0"/>
                <a:cs typeface="Calibri" panose="020F0502020204030204" pitchFamily="34" charset="0"/>
              </a:rPr>
              <a:t>Strand 1 – </a:t>
            </a:r>
            <a:r>
              <a:rPr lang="en-IE" sz="1800" b="1">
                <a:effectLst/>
                <a:latin typeface="Calibri" panose="020F0502020204030204" pitchFamily="34" charset="0"/>
                <a:ea typeface="Calibri" panose="020F0502020204030204" pitchFamily="34" charset="0"/>
                <a:cs typeface="Calibri" panose="020F0502020204030204" pitchFamily="34" charset="0"/>
              </a:rPr>
              <a:t>Understanding myself and others</a:t>
            </a:r>
            <a:r>
              <a:rPr lang="en-IE" sz="1800">
                <a:effectLst/>
                <a:latin typeface="Calibri" panose="020F0502020204030204" pitchFamily="34" charset="0"/>
                <a:ea typeface="Calibri" panose="020F0502020204030204" pitchFamily="34" charset="0"/>
                <a:cs typeface="Calibri" panose="020F0502020204030204" pitchFamily="34" charset="0"/>
              </a:rPr>
              <a:t> – is a foundational strand as it focuses on developing self-awareness and self-esteem and building some of the social and emotional skills needed for healthy relationships (communicating, listening, showing empathy). This strand explores the range of influences that impact on self-esteem and self-image and the influences that help shape young people's self -identity.  </a:t>
            </a:r>
            <a:endParaRPr lang="en-GB" sz="180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388DEB0C-E919-4B53-BB1C-75CCE5F387F1}" type="slidenum">
              <a:rPr lang="en-IE" smtClean="0"/>
              <a:t>9</a:t>
            </a:fld>
            <a:endParaRPr lang="en-IE"/>
          </a:p>
        </p:txBody>
      </p:sp>
    </p:spTree>
    <p:extLst>
      <p:ext uri="{BB962C8B-B14F-4D97-AF65-F5344CB8AC3E}">
        <p14:creationId xmlns:p14="http://schemas.microsoft.com/office/powerpoint/2010/main" val="428231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Calibri" panose="020F0502020204030204" pitchFamily="34" charset="0"/>
              </a:rPr>
              <a:t>Strand 2 – </a:t>
            </a:r>
            <a:r>
              <a:rPr lang="en-IE" sz="1200" b="1">
                <a:effectLst/>
                <a:latin typeface="Calibri" panose="020F0502020204030204" pitchFamily="34" charset="0"/>
                <a:ea typeface="Calibri" panose="020F0502020204030204" pitchFamily="34" charset="0"/>
                <a:cs typeface="Calibri" panose="020F0502020204030204" pitchFamily="34" charset="0"/>
              </a:rPr>
              <a:t>Making healthy choices</a:t>
            </a:r>
            <a:r>
              <a:rPr lang="en-IE" sz="1200">
                <a:effectLst/>
                <a:latin typeface="Calibri" panose="020F0502020204030204" pitchFamily="34" charset="0"/>
                <a:ea typeface="Calibri" panose="020F0502020204030204" pitchFamily="34" charset="0"/>
                <a:cs typeface="Calibri" panose="020F0502020204030204" pitchFamily="34" charset="0"/>
              </a:rPr>
              <a:t> – is about helping students to consider how they can make healthy choices and the influences at play – across a range of aspects – food, sleep, alcohol and other addictive substances and behaviours, and of course their online world. </a:t>
            </a:r>
            <a:endParaRPr lang="en-GB" sz="1200">
              <a:effectLst/>
              <a:latin typeface="Calibri" panose="020F0502020204030204" pitchFamily="34" charset="0"/>
              <a:ea typeface="DengXian" panose="02010600030101010101" pitchFamily="2" charset="-122"/>
              <a:cs typeface="Arial" panose="020B0604020202020204" pitchFamily="34" charset="0"/>
            </a:endParaRPr>
          </a:p>
          <a:p>
            <a:endParaRPr lang="en-IE"/>
          </a:p>
        </p:txBody>
      </p:sp>
      <p:sp>
        <p:nvSpPr>
          <p:cNvPr id="4" name="Slide Number Placeholder 3"/>
          <p:cNvSpPr>
            <a:spLocks noGrp="1"/>
          </p:cNvSpPr>
          <p:nvPr>
            <p:ph type="sldNum" sz="quarter" idx="5"/>
          </p:nvPr>
        </p:nvSpPr>
        <p:spPr/>
        <p:txBody>
          <a:bodyPr/>
          <a:lstStyle/>
          <a:p>
            <a:fld id="{388DEB0C-E919-4B53-BB1C-75CCE5F387F1}" type="slidenum">
              <a:rPr lang="en-IE" smtClean="0"/>
              <a:t>10</a:t>
            </a:fld>
            <a:endParaRPr lang="en-IE"/>
          </a:p>
        </p:txBody>
      </p:sp>
    </p:spTree>
    <p:extLst>
      <p:ext uri="{BB962C8B-B14F-4D97-AF65-F5344CB8AC3E}">
        <p14:creationId xmlns:p14="http://schemas.microsoft.com/office/powerpoint/2010/main" val="2536375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a:t>Strand 3 – </a:t>
            </a:r>
            <a:r>
              <a:rPr lang="en-IE" b="1"/>
              <a:t>Relationships and sexuality</a:t>
            </a:r>
            <a:r>
              <a:rPr lang="en-IE"/>
              <a:t> –here the key focus is on creating and maintaining healthy and respectful relationships – family relationships, friendships, romantic and intimate relationships and potential sexual relationships in the future. So students would discuss the signs of healthy, unhealthy and abusive relationships, how to set boundaries in relationships and show respect for the boundaries of others, how that links in with an understanding of consent, how to take care of their reproductive health, methods of contraception and protection from STIs, etc There is strong focus on responsible decision making and respectful relationships as well as examining some of the pressures on young people to become sexually active. </a:t>
            </a:r>
            <a:r>
              <a:rPr lang="en-IE" b="1"/>
              <a:t>Mention 3.10 (porn LO)</a:t>
            </a:r>
            <a:endParaRPr lang="en-US" b="1">
              <a:cs typeface="Calibri"/>
            </a:endParaRPr>
          </a:p>
          <a:p>
            <a:pPr marL="0" marR="0" lvl="0" indent="0" algn="l" defTabSz="914400">
              <a:lnSpc>
                <a:spcPct val="100000"/>
              </a:lnSpc>
              <a:spcBef>
                <a:spcPts val="0"/>
              </a:spcBef>
              <a:spcAft>
                <a:spcPts val="0"/>
              </a:spcAft>
              <a:buClrTx/>
              <a:buSzTx/>
              <a:buFontTx/>
              <a:buNone/>
              <a:tabLst/>
              <a:defRPr/>
            </a:pPr>
            <a:endParaRPr lang="en-IE">
              <a:cs typeface="Calibri"/>
            </a:endParaRPr>
          </a:p>
        </p:txBody>
      </p:sp>
      <p:sp>
        <p:nvSpPr>
          <p:cNvPr id="4" name="Slide Number Placeholder 3"/>
          <p:cNvSpPr>
            <a:spLocks noGrp="1"/>
          </p:cNvSpPr>
          <p:nvPr>
            <p:ph type="sldNum" sz="quarter" idx="5"/>
          </p:nvPr>
        </p:nvSpPr>
        <p:spPr/>
        <p:txBody>
          <a:bodyPr/>
          <a:lstStyle/>
          <a:p>
            <a:fld id="{388DEB0C-E919-4B53-BB1C-75CCE5F387F1}" type="slidenum">
              <a:rPr lang="en-IE" smtClean="0"/>
              <a:t>11</a:t>
            </a:fld>
            <a:endParaRPr lang="en-IE"/>
          </a:p>
        </p:txBody>
      </p:sp>
    </p:spTree>
    <p:extLst>
      <p:ext uri="{BB962C8B-B14F-4D97-AF65-F5344CB8AC3E}">
        <p14:creationId xmlns:p14="http://schemas.microsoft.com/office/powerpoint/2010/main" val="3339244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0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83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Auth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838644-B6D9-A74B-9D00-4EFE5A157672}"/>
              </a:ext>
            </a:extLst>
          </p:cNvPr>
          <p:cNvSpPr>
            <a:spLocks noGrp="1"/>
          </p:cNvSpPr>
          <p:nvPr>
            <p:ph type="title" hasCustomPrompt="1"/>
          </p:nvPr>
        </p:nvSpPr>
        <p:spPr>
          <a:xfrm>
            <a:off x="4817326" y="2713463"/>
            <a:ext cx="6681868" cy="1204331"/>
          </a:xfrm>
        </p:spPr>
        <p:txBody>
          <a:bodyPr anchor="b">
            <a:normAutofit/>
          </a:bodyPr>
          <a:lstStyle>
            <a:lvl1pPr>
              <a:defRPr sz="3600" b="1">
                <a:solidFill>
                  <a:srgbClr val="791D7D"/>
                </a:solidFill>
              </a:defRPr>
            </a:lvl1pPr>
          </a:lstStyle>
          <a:p>
            <a:r>
              <a:rPr lang="en-US"/>
              <a:t>Text size 36 (50 Characters)</a:t>
            </a:r>
          </a:p>
        </p:txBody>
      </p:sp>
      <p:sp>
        <p:nvSpPr>
          <p:cNvPr id="4" name="Text Placeholder 2">
            <a:extLst>
              <a:ext uri="{FF2B5EF4-FFF2-40B4-BE49-F238E27FC236}">
                <a16:creationId xmlns:a16="http://schemas.microsoft.com/office/drawing/2014/main" id="{88C79641-6AAA-994F-808C-D11851386D32}"/>
              </a:ext>
            </a:extLst>
          </p:cNvPr>
          <p:cNvSpPr>
            <a:spLocks noGrp="1"/>
          </p:cNvSpPr>
          <p:nvPr>
            <p:ph type="body" idx="1" hasCustomPrompt="1"/>
          </p:nvPr>
        </p:nvSpPr>
        <p:spPr>
          <a:xfrm>
            <a:off x="4817326" y="4088782"/>
            <a:ext cx="6681868" cy="1204331"/>
          </a:xfrm>
        </p:spPr>
        <p:txBody>
          <a:bodyPr>
            <a:normAutofit/>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28 (32 Characters)</a:t>
            </a:r>
          </a:p>
        </p:txBody>
      </p:sp>
      <p:sp>
        <p:nvSpPr>
          <p:cNvPr id="7" name="Text Placeholder 2">
            <a:extLst>
              <a:ext uri="{FF2B5EF4-FFF2-40B4-BE49-F238E27FC236}">
                <a16:creationId xmlns:a16="http://schemas.microsoft.com/office/drawing/2014/main" id="{8914D513-ED53-B942-A523-813BC86E86E0}"/>
              </a:ext>
            </a:extLst>
          </p:cNvPr>
          <p:cNvSpPr>
            <a:spLocks noGrp="1"/>
          </p:cNvSpPr>
          <p:nvPr>
            <p:ph type="body" idx="10" hasCustomPrompt="1"/>
          </p:nvPr>
        </p:nvSpPr>
        <p:spPr>
          <a:xfrm>
            <a:off x="4817326" y="1983986"/>
            <a:ext cx="6681868" cy="650489"/>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32 (28 Characters)</a:t>
            </a:r>
          </a:p>
        </p:txBody>
      </p:sp>
    </p:spTree>
    <p:extLst>
      <p:ext uri="{BB962C8B-B14F-4D97-AF65-F5344CB8AC3E}">
        <p14:creationId xmlns:p14="http://schemas.microsoft.com/office/powerpoint/2010/main" val="347574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89634" y="1499320"/>
            <a:ext cx="6400799" cy="3382900"/>
          </a:xfrm>
        </p:spPr>
        <p:txBody>
          <a:bodyPr>
            <a:normAutofit/>
          </a:bodyPr>
          <a:lstStyle>
            <a:lvl1pPr>
              <a:defRPr sz="3600" b="1">
                <a:solidFill>
                  <a:srgbClr val="771E7E"/>
                </a:solidFill>
              </a:defRPr>
            </a:lvl1pPr>
          </a:lstStyle>
          <a:p>
            <a:r>
              <a:rPr lang="en-US"/>
              <a:t>Text size 36 (50 Characters)</a:t>
            </a:r>
          </a:p>
        </p:txBody>
      </p:sp>
    </p:spTree>
    <p:extLst>
      <p:ext uri="{BB962C8B-B14F-4D97-AF65-F5344CB8AC3E}">
        <p14:creationId xmlns:p14="http://schemas.microsoft.com/office/powerpoint/2010/main" val="2580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838644-B6D9-A74B-9D00-4EFE5A157672}"/>
              </a:ext>
            </a:extLst>
          </p:cNvPr>
          <p:cNvSpPr>
            <a:spLocks noGrp="1"/>
          </p:cNvSpPr>
          <p:nvPr>
            <p:ph type="title" hasCustomPrompt="1"/>
          </p:nvPr>
        </p:nvSpPr>
        <p:spPr>
          <a:xfrm>
            <a:off x="4629752" y="854519"/>
            <a:ext cx="6847140" cy="2356886"/>
          </a:xfrm>
        </p:spPr>
        <p:txBody>
          <a:bodyPr anchor="b">
            <a:normAutofit/>
          </a:bodyPr>
          <a:lstStyle>
            <a:lvl1pPr>
              <a:defRPr sz="3600" b="1">
                <a:solidFill>
                  <a:srgbClr val="791D7D"/>
                </a:solidFill>
              </a:defRPr>
            </a:lvl1pPr>
          </a:lstStyle>
          <a:p>
            <a:r>
              <a:rPr lang="en-US"/>
              <a:t>Text size 36 (50 Characters)</a:t>
            </a:r>
          </a:p>
        </p:txBody>
      </p:sp>
      <p:sp>
        <p:nvSpPr>
          <p:cNvPr id="4" name="Text Placeholder 2">
            <a:extLst>
              <a:ext uri="{FF2B5EF4-FFF2-40B4-BE49-F238E27FC236}">
                <a16:creationId xmlns:a16="http://schemas.microsoft.com/office/drawing/2014/main" id="{88C79641-6AAA-994F-808C-D11851386D32}"/>
              </a:ext>
            </a:extLst>
          </p:cNvPr>
          <p:cNvSpPr>
            <a:spLocks noGrp="1"/>
          </p:cNvSpPr>
          <p:nvPr>
            <p:ph type="body" idx="1" hasCustomPrompt="1"/>
          </p:nvPr>
        </p:nvSpPr>
        <p:spPr>
          <a:xfrm>
            <a:off x="4629752" y="3499934"/>
            <a:ext cx="6847140" cy="1500187"/>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36 (50 Characters)</a:t>
            </a:r>
          </a:p>
        </p:txBody>
      </p:sp>
    </p:spTree>
    <p:extLst>
      <p:ext uri="{BB962C8B-B14F-4D97-AF65-F5344CB8AC3E}">
        <p14:creationId xmlns:p14="http://schemas.microsoft.com/office/powerpoint/2010/main" val="3003468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2508422" y="176418"/>
            <a:ext cx="8845378" cy="611603"/>
          </a:xfrm>
          <a:prstGeom prst="rect">
            <a:avLst/>
          </a:prstGeom>
        </p:spPr>
        <p:txBody>
          <a:bodyPr vert="horz" lIns="91440" tIns="45720" rIns="91440" bIns="45720" rtlCol="0" anchor="ctr">
            <a:normAutofit/>
          </a:bodyPr>
          <a:lstStyle>
            <a:lvl1pPr>
              <a:defRPr sz="3200">
                <a:solidFill>
                  <a:srgbClr val="791D7D"/>
                </a:solidFill>
              </a:defRPr>
            </a:lvl1pPr>
          </a:lstStyle>
          <a:p>
            <a:r>
              <a:rPr lang="en-US"/>
              <a:t>Text Size 32 (38 characters)</a:t>
            </a:r>
          </a:p>
        </p:txBody>
      </p:sp>
      <p:sp>
        <p:nvSpPr>
          <p:cNvPr id="6" name="Text Placeholder 2"/>
          <p:cNvSpPr>
            <a:spLocks noGrp="1"/>
          </p:cNvSpPr>
          <p:nvPr>
            <p:ph idx="1"/>
          </p:nvPr>
        </p:nvSpPr>
        <p:spPr>
          <a:xfrm>
            <a:off x="2508422" y="1501697"/>
            <a:ext cx="8845378" cy="5016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769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0" y="0"/>
            <a:ext cx="12192000" cy="6858000"/>
          </a:xfrm>
          <a:prstGeom prst="rect">
            <a:avLst/>
          </a:prstGeom>
          <a:blipFill>
            <a:blip r:embed="rId3"/>
            <a:stretch>
              <a:fillRect/>
            </a:stretch>
          </a:blipFill>
        </p:spPr>
        <p:txBody>
          <a:bodyPr vert="horz" lIns="91440" tIns="45720" rIns="91440" bIns="45720" rtlCol="0">
            <a:normAutofit/>
          </a:bodyPr>
          <a:lstStyle>
            <a:lvl1pPr marL="0" indent="0">
              <a:buFontTx/>
              <a:buNone/>
              <a:defRPr/>
            </a:lvl1pPr>
          </a:lstStyle>
          <a:p>
            <a:pPr lvl="0"/>
            <a:r>
              <a:rPr lang="en-US"/>
              <a:t>Photo Fills screen</a:t>
            </a:r>
          </a:p>
        </p:txBody>
      </p:sp>
      <p:sp>
        <p:nvSpPr>
          <p:cNvPr id="5" name="Title Placeholder 1"/>
          <p:cNvSpPr>
            <a:spLocks noGrp="1"/>
          </p:cNvSpPr>
          <p:nvPr>
            <p:ph type="title" hasCustomPrompt="1"/>
          </p:nvPr>
        </p:nvSpPr>
        <p:spPr>
          <a:xfrm>
            <a:off x="3346622" y="5697719"/>
            <a:ext cx="8845378" cy="611603"/>
          </a:xfrm>
          <a:prstGeom prst="rect">
            <a:avLst/>
          </a:prstGeom>
          <a:solidFill>
            <a:srgbClr val="791D7D"/>
          </a:solidFill>
        </p:spPr>
        <p:txBody>
          <a:bodyPr vert="horz" lIns="91440" tIns="45720" rIns="91440" bIns="45720" rtlCol="0" anchor="ctr">
            <a:normAutofit/>
          </a:bodyPr>
          <a:lstStyle>
            <a:lvl1pPr>
              <a:defRPr sz="3200">
                <a:solidFill>
                  <a:schemeClr val="bg1"/>
                </a:solidFill>
              </a:defRPr>
            </a:lvl1pPr>
          </a:lstStyle>
          <a:p>
            <a:r>
              <a:rPr lang="en-US"/>
              <a:t>Text Size 32 (38 characters)</a:t>
            </a:r>
          </a:p>
        </p:txBody>
      </p:sp>
    </p:spTree>
    <p:extLst>
      <p:ext uri="{BB962C8B-B14F-4D97-AF65-F5344CB8AC3E}">
        <p14:creationId xmlns:p14="http://schemas.microsoft.com/office/powerpoint/2010/main" val="3081849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861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0111EB-735C-CE49-923A-3CAC056B32CF}"/>
              </a:ext>
            </a:extLst>
          </p:cNvPr>
          <p:cNvSpPr>
            <a:spLocks noGrp="1"/>
          </p:cNvSpPr>
          <p:nvPr>
            <p:ph type="title" hasCustomPrompt="1"/>
          </p:nvPr>
        </p:nvSpPr>
        <p:spPr>
          <a:xfrm>
            <a:off x="4817326" y="2713463"/>
            <a:ext cx="6681868" cy="1204331"/>
          </a:xfrm>
        </p:spPr>
        <p:txBody>
          <a:bodyPr anchor="b">
            <a:normAutofit/>
          </a:bodyPr>
          <a:lstStyle>
            <a:lvl1pPr>
              <a:defRPr sz="3600" b="1">
                <a:solidFill>
                  <a:srgbClr val="DA0B45"/>
                </a:solidFill>
              </a:defRPr>
            </a:lvl1pPr>
          </a:lstStyle>
          <a:p>
            <a:r>
              <a:rPr lang="en-US"/>
              <a:t>Text size 36 (50 Characters) </a:t>
            </a:r>
          </a:p>
        </p:txBody>
      </p:sp>
      <p:sp>
        <p:nvSpPr>
          <p:cNvPr id="4" name="Text Placeholder 2">
            <a:extLst>
              <a:ext uri="{FF2B5EF4-FFF2-40B4-BE49-F238E27FC236}">
                <a16:creationId xmlns:a16="http://schemas.microsoft.com/office/drawing/2014/main" id="{F7E6755B-E35B-8B48-A6E0-6B7B9297E89D}"/>
              </a:ext>
            </a:extLst>
          </p:cNvPr>
          <p:cNvSpPr>
            <a:spLocks noGrp="1"/>
          </p:cNvSpPr>
          <p:nvPr>
            <p:ph type="body" idx="1" hasCustomPrompt="1"/>
          </p:nvPr>
        </p:nvSpPr>
        <p:spPr>
          <a:xfrm>
            <a:off x="4817326" y="4088782"/>
            <a:ext cx="6681868" cy="1204331"/>
          </a:xfrm>
        </p:spPr>
        <p:txBody>
          <a:bodyPr>
            <a:normAutofit/>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28 (32 Characters)</a:t>
            </a:r>
          </a:p>
        </p:txBody>
      </p:sp>
      <p:sp>
        <p:nvSpPr>
          <p:cNvPr id="5" name="Text Placeholder 2">
            <a:extLst>
              <a:ext uri="{FF2B5EF4-FFF2-40B4-BE49-F238E27FC236}">
                <a16:creationId xmlns:a16="http://schemas.microsoft.com/office/drawing/2014/main" id="{51950309-9416-3240-BCE6-26FAF913C76F}"/>
              </a:ext>
            </a:extLst>
          </p:cNvPr>
          <p:cNvSpPr>
            <a:spLocks noGrp="1"/>
          </p:cNvSpPr>
          <p:nvPr>
            <p:ph type="body" idx="10" hasCustomPrompt="1"/>
          </p:nvPr>
        </p:nvSpPr>
        <p:spPr>
          <a:xfrm>
            <a:off x="4817326" y="1983986"/>
            <a:ext cx="6681868" cy="650489"/>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32 (28 Characters)</a:t>
            </a:r>
          </a:p>
        </p:txBody>
      </p:sp>
    </p:spTree>
    <p:extLst>
      <p:ext uri="{BB962C8B-B14F-4D97-AF65-F5344CB8AC3E}">
        <p14:creationId xmlns:p14="http://schemas.microsoft.com/office/powerpoint/2010/main" val="2746066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EA159F-1084-8E44-A40A-82BB1E0E6477}"/>
              </a:ext>
            </a:extLst>
          </p:cNvPr>
          <p:cNvSpPr>
            <a:spLocks noGrp="1"/>
          </p:cNvSpPr>
          <p:nvPr>
            <p:ph type="title" hasCustomPrompt="1"/>
          </p:nvPr>
        </p:nvSpPr>
        <p:spPr>
          <a:xfrm>
            <a:off x="4889634" y="1499320"/>
            <a:ext cx="6400799" cy="3382900"/>
          </a:xfrm>
        </p:spPr>
        <p:txBody>
          <a:bodyPr>
            <a:normAutofit/>
          </a:bodyPr>
          <a:lstStyle>
            <a:lvl1pPr>
              <a:defRPr sz="3600" b="1">
                <a:solidFill>
                  <a:srgbClr val="DA0B45"/>
                </a:solidFill>
              </a:defRPr>
            </a:lvl1pPr>
          </a:lstStyle>
          <a:p>
            <a:r>
              <a:rPr lang="en-US"/>
              <a:t>Text size 36 (50 Characters)</a:t>
            </a:r>
          </a:p>
        </p:txBody>
      </p:sp>
    </p:spTree>
    <p:extLst>
      <p:ext uri="{BB962C8B-B14F-4D97-AF65-F5344CB8AC3E}">
        <p14:creationId xmlns:p14="http://schemas.microsoft.com/office/powerpoint/2010/main" val="119399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838644-B6D9-A74B-9D00-4EFE5A157672}"/>
              </a:ext>
            </a:extLst>
          </p:cNvPr>
          <p:cNvSpPr>
            <a:spLocks noGrp="1"/>
          </p:cNvSpPr>
          <p:nvPr>
            <p:ph type="title" hasCustomPrompt="1"/>
          </p:nvPr>
        </p:nvSpPr>
        <p:spPr>
          <a:xfrm>
            <a:off x="4629752" y="946138"/>
            <a:ext cx="6847140" cy="2356886"/>
          </a:xfrm>
        </p:spPr>
        <p:txBody>
          <a:bodyPr anchor="b">
            <a:normAutofit/>
          </a:bodyPr>
          <a:lstStyle>
            <a:lvl1pPr>
              <a:defRPr sz="3600" b="1">
                <a:solidFill>
                  <a:srgbClr val="DB0B45"/>
                </a:solidFill>
              </a:defRPr>
            </a:lvl1pPr>
          </a:lstStyle>
          <a:p>
            <a:r>
              <a:rPr lang="en-US"/>
              <a:t>Text size 36 (50 Characters)</a:t>
            </a:r>
          </a:p>
        </p:txBody>
      </p:sp>
      <p:sp>
        <p:nvSpPr>
          <p:cNvPr id="4" name="Text Placeholder 2">
            <a:extLst>
              <a:ext uri="{FF2B5EF4-FFF2-40B4-BE49-F238E27FC236}">
                <a16:creationId xmlns:a16="http://schemas.microsoft.com/office/drawing/2014/main" id="{88C79641-6AAA-994F-808C-D11851386D32}"/>
              </a:ext>
            </a:extLst>
          </p:cNvPr>
          <p:cNvSpPr>
            <a:spLocks noGrp="1"/>
          </p:cNvSpPr>
          <p:nvPr>
            <p:ph type="body" idx="1" hasCustomPrompt="1"/>
          </p:nvPr>
        </p:nvSpPr>
        <p:spPr>
          <a:xfrm>
            <a:off x="4629752" y="3591553"/>
            <a:ext cx="6847140" cy="1500187"/>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36 (50 Characters)</a:t>
            </a:r>
          </a:p>
        </p:txBody>
      </p:sp>
    </p:spTree>
    <p:extLst>
      <p:ext uri="{BB962C8B-B14F-4D97-AF65-F5344CB8AC3E}">
        <p14:creationId xmlns:p14="http://schemas.microsoft.com/office/powerpoint/2010/main" val="400734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BB70DF-8515-8742-939A-51664D67A786}"/>
              </a:ext>
            </a:extLst>
          </p:cNvPr>
          <p:cNvSpPr>
            <a:spLocks noGrp="1"/>
          </p:cNvSpPr>
          <p:nvPr>
            <p:ph type="title" hasCustomPrompt="1"/>
          </p:nvPr>
        </p:nvSpPr>
        <p:spPr>
          <a:xfrm>
            <a:off x="4817326" y="2713463"/>
            <a:ext cx="6681868" cy="1204331"/>
          </a:xfrm>
        </p:spPr>
        <p:txBody>
          <a:bodyPr anchor="b">
            <a:normAutofit/>
          </a:bodyPr>
          <a:lstStyle>
            <a:lvl1pPr>
              <a:defRPr sz="3600" b="1">
                <a:solidFill>
                  <a:srgbClr val="098215"/>
                </a:solidFill>
              </a:defRPr>
            </a:lvl1pPr>
          </a:lstStyle>
          <a:p>
            <a:r>
              <a:rPr lang="en-US"/>
              <a:t>Text size 36 (50 Characters) </a:t>
            </a:r>
          </a:p>
        </p:txBody>
      </p:sp>
      <p:sp>
        <p:nvSpPr>
          <p:cNvPr id="4" name="Text Placeholder 2">
            <a:extLst>
              <a:ext uri="{FF2B5EF4-FFF2-40B4-BE49-F238E27FC236}">
                <a16:creationId xmlns:a16="http://schemas.microsoft.com/office/drawing/2014/main" id="{8936375C-34C6-684F-AE0C-4F06F7D4AFC6}"/>
              </a:ext>
            </a:extLst>
          </p:cNvPr>
          <p:cNvSpPr>
            <a:spLocks noGrp="1"/>
          </p:cNvSpPr>
          <p:nvPr>
            <p:ph type="body" idx="1" hasCustomPrompt="1"/>
          </p:nvPr>
        </p:nvSpPr>
        <p:spPr>
          <a:xfrm>
            <a:off x="4817326" y="4088782"/>
            <a:ext cx="6681868" cy="1204331"/>
          </a:xfrm>
        </p:spPr>
        <p:txBody>
          <a:bodyPr>
            <a:normAutofit/>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28 (32 Characters)</a:t>
            </a:r>
          </a:p>
        </p:txBody>
      </p:sp>
      <p:sp>
        <p:nvSpPr>
          <p:cNvPr id="5" name="Text Placeholder 2">
            <a:extLst>
              <a:ext uri="{FF2B5EF4-FFF2-40B4-BE49-F238E27FC236}">
                <a16:creationId xmlns:a16="http://schemas.microsoft.com/office/drawing/2014/main" id="{1FFBF3BC-A2D3-FA4B-BB3A-C09CE2D3CF2B}"/>
              </a:ext>
            </a:extLst>
          </p:cNvPr>
          <p:cNvSpPr>
            <a:spLocks noGrp="1"/>
          </p:cNvSpPr>
          <p:nvPr>
            <p:ph type="body" idx="10" hasCustomPrompt="1"/>
          </p:nvPr>
        </p:nvSpPr>
        <p:spPr>
          <a:xfrm>
            <a:off x="4817326" y="1983986"/>
            <a:ext cx="6681868" cy="650489"/>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32 (28 Characters)</a:t>
            </a:r>
          </a:p>
        </p:txBody>
      </p:sp>
    </p:spTree>
    <p:extLst>
      <p:ext uri="{BB962C8B-B14F-4D97-AF65-F5344CB8AC3E}">
        <p14:creationId xmlns:p14="http://schemas.microsoft.com/office/powerpoint/2010/main" val="198068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B27F0-C79F-2747-9D12-6570A0E3F999}"/>
              </a:ext>
            </a:extLst>
          </p:cNvPr>
          <p:cNvSpPr>
            <a:spLocks noGrp="1"/>
          </p:cNvSpPr>
          <p:nvPr>
            <p:ph type="title" hasCustomPrompt="1"/>
          </p:nvPr>
        </p:nvSpPr>
        <p:spPr>
          <a:xfrm>
            <a:off x="2508422" y="176418"/>
            <a:ext cx="8845378" cy="611603"/>
          </a:xfrm>
          <a:prstGeom prst="rect">
            <a:avLst/>
          </a:prstGeom>
        </p:spPr>
        <p:txBody>
          <a:bodyPr vert="horz" lIns="91440" tIns="45720" rIns="91440" bIns="45720" rtlCol="0" anchor="ctr">
            <a:normAutofit/>
          </a:bodyPr>
          <a:lstStyle>
            <a:lvl1pPr>
              <a:defRPr sz="3200">
                <a:solidFill>
                  <a:srgbClr val="DA0B45"/>
                </a:solidFill>
              </a:defRPr>
            </a:lvl1pPr>
          </a:lstStyle>
          <a:p>
            <a:r>
              <a:rPr lang="en-US"/>
              <a:t>Click to edit Master - Size 32</a:t>
            </a:r>
          </a:p>
        </p:txBody>
      </p:sp>
      <p:sp>
        <p:nvSpPr>
          <p:cNvPr id="3" name="Text Placeholder 2">
            <a:extLst>
              <a:ext uri="{FF2B5EF4-FFF2-40B4-BE49-F238E27FC236}">
                <a16:creationId xmlns:a16="http://schemas.microsoft.com/office/drawing/2014/main" id="{A1482A96-2164-FE47-A3B2-9CFF8315CE20}"/>
              </a:ext>
            </a:extLst>
          </p:cNvPr>
          <p:cNvSpPr>
            <a:spLocks noGrp="1"/>
          </p:cNvSpPr>
          <p:nvPr>
            <p:ph idx="1"/>
          </p:nvPr>
        </p:nvSpPr>
        <p:spPr>
          <a:xfrm>
            <a:off x="2508422" y="1501697"/>
            <a:ext cx="8845378" cy="5016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7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0" y="0"/>
            <a:ext cx="12192000" cy="6858000"/>
          </a:xfrm>
          <a:prstGeom prst="rect">
            <a:avLst/>
          </a:prstGeom>
          <a:blipFill>
            <a:blip r:embed="rId3"/>
            <a:stretch>
              <a:fillRect/>
            </a:stretch>
          </a:blipFill>
        </p:spPr>
        <p:txBody>
          <a:bodyPr vert="horz" lIns="91440" tIns="45720" rIns="91440" bIns="45720" rtlCol="0">
            <a:normAutofit/>
          </a:bodyPr>
          <a:lstStyle>
            <a:lvl1pPr marL="0" indent="0">
              <a:buFontTx/>
              <a:buNone/>
              <a:defRPr/>
            </a:lvl1pPr>
          </a:lstStyle>
          <a:p>
            <a:pPr lvl="0"/>
            <a:r>
              <a:rPr lang="en-US"/>
              <a:t>Photo Fills screen</a:t>
            </a:r>
          </a:p>
        </p:txBody>
      </p:sp>
      <p:sp>
        <p:nvSpPr>
          <p:cNvPr id="5" name="Title Placeholder 1"/>
          <p:cNvSpPr>
            <a:spLocks noGrp="1"/>
          </p:cNvSpPr>
          <p:nvPr>
            <p:ph type="title" hasCustomPrompt="1"/>
          </p:nvPr>
        </p:nvSpPr>
        <p:spPr>
          <a:xfrm>
            <a:off x="3346622" y="5697719"/>
            <a:ext cx="8845378" cy="611603"/>
          </a:xfrm>
          <a:prstGeom prst="rect">
            <a:avLst/>
          </a:prstGeom>
          <a:solidFill>
            <a:srgbClr val="DB0B45"/>
          </a:solidFill>
        </p:spPr>
        <p:txBody>
          <a:bodyPr vert="horz" lIns="91440" tIns="45720" rIns="91440" bIns="45720" rtlCol="0" anchor="ctr">
            <a:normAutofit/>
          </a:bodyPr>
          <a:lstStyle>
            <a:lvl1pPr>
              <a:defRPr sz="3200">
                <a:solidFill>
                  <a:schemeClr val="bg1"/>
                </a:solidFill>
              </a:defRPr>
            </a:lvl1pPr>
          </a:lstStyle>
          <a:p>
            <a:r>
              <a:rPr lang="en-US"/>
              <a:t>Text Size 32 (38 characters)</a:t>
            </a:r>
          </a:p>
        </p:txBody>
      </p:sp>
    </p:spTree>
    <p:extLst>
      <p:ext uri="{BB962C8B-B14F-4D97-AF65-F5344CB8AC3E}">
        <p14:creationId xmlns:p14="http://schemas.microsoft.com/office/powerpoint/2010/main" val="472638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15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7292C4-4FA9-2542-A0E6-EC4DECEE050F}"/>
              </a:ext>
            </a:extLst>
          </p:cNvPr>
          <p:cNvSpPr>
            <a:spLocks noGrp="1"/>
          </p:cNvSpPr>
          <p:nvPr>
            <p:ph type="title" hasCustomPrompt="1"/>
          </p:nvPr>
        </p:nvSpPr>
        <p:spPr>
          <a:xfrm>
            <a:off x="4817326" y="2713463"/>
            <a:ext cx="6681868" cy="1204331"/>
          </a:xfrm>
        </p:spPr>
        <p:txBody>
          <a:bodyPr anchor="b">
            <a:normAutofit/>
          </a:bodyPr>
          <a:lstStyle>
            <a:lvl1pPr>
              <a:defRPr sz="3600" b="1">
                <a:solidFill>
                  <a:srgbClr val="7E3012"/>
                </a:solidFill>
              </a:defRPr>
            </a:lvl1pPr>
          </a:lstStyle>
          <a:p>
            <a:r>
              <a:rPr lang="en-US"/>
              <a:t>Text size 36 (50 Characters) </a:t>
            </a:r>
          </a:p>
        </p:txBody>
      </p:sp>
      <p:sp>
        <p:nvSpPr>
          <p:cNvPr id="4" name="Text Placeholder 2">
            <a:extLst>
              <a:ext uri="{FF2B5EF4-FFF2-40B4-BE49-F238E27FC236}">
                <a16:creationId xmlns:a16="http://schemas.microsoft.com/office/drawing/2014/main" id="{D86B1FE0-3E36-F84C-93B6-ECBC8DC5A589}"/>
              </a:ext>
            </a:extLst>
          </p:cNvPr>
          <p:cNvSpPr>
            <a:spLocks noGrp="1"/>
          </p:cNvSpPr>
          <p:nvPr>
            <p:ph type="body" idx="1" hasCustomPrompt="1"/>
          </p:nvPr>
        </p:nvSpPr>
        <p:spPr>
          <a:xfrm>
            <a:off x="4817326" y="4088782"/>
            <a:ext cx="6681868" cy="1204331"/>
          </a:xfrm>
        </p:spPr>
        <p:txBody>
          <a:bodyPr>
            <a:normAutofit/>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28 (32 Characters)</a:t>
            </a:r>
          </a:p>
        </p:txBody>
      </p:sp>
      <p:sp>
        <p:nvSpPr>
          <p:cNvPr id="5" name="Text Placeholder 2">
            <a:extLst>
              <a:ext uri="{FF2B5EF4-FFF2-40B4-BE49-F238E27FC236}">
                <a16:creationId xmlns:a16="http://schemas.microsoft.com/office/drawing/2014/main" id="{417E1EAC-1867-EC43-8184-A42620FE08CD}"/>
              </a:ext>
            </a:extLst>
          </p:cNvPr>
          <p:cNvSpPr>
            <a:spLocks noGrp="1"/>
          </p:cNvSpPr>
          <p:nvPr>
            <p:ph type="body" idx="10" hasCustomPrompt="1"/>
          </p:nvPr>
        </p:nvSpPr>
        <p:spPr>
          <a:xfrm>
            <a:off x="4817326" y="1983986"/>
            <a:ext cx="6681868" cy="650489"/>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32 (28 Characters)</a:t>
            </a:r>
          </a:p>
        </p:txBody>
      </p:sp>
    </p:spTree>
    <p:extLst>
      <p:ext uri="{BB962C8B-B14F-4D97-AF65-F5344CB8AC3E}">
        <p14:creationId xmlns:p14="http://schemas.microsoft.com/office/powerpoint/2010/main" val="1551306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C50E22-C485-0347-BDF8-687A2C9AFF20}"/>
              </a:ext>
            </a:extLst>
          </p:cNvPr>
          <p:cNvSpPr>
            <a:spLocks noGrp="1"/>
          </p:cNvSpPr>
          <p:nvPr>
            <p:ph type="title" hasCustomPrompt="1"/>
          </p:nvPr>
        </p:nvSpPr>
        <p:spPr>
          <a:xfrm>
            <a:off x="4817326" y="2504060"/>
            <a:ext cx="6681868" cy="1204331"/>
          </a:xfrm>
        </p:spPr>
        <p:txBody>
          <a:bodyPr anchor="b">
            <a:normAutofit/>
          </a:bodyPr>
          <a:lstStyle>
            <a:lvl1pPr>
              <a:defRPr sz="3600" b="1">
                <a:solidFill>
                  <a:srgbClr val="7E3012"/>
                </a:solidFill>
              </a:defRPr>
            </a:lvl1pPr>
          </a:lstStyle>
          <a:p>
            <a:r>
              <a:rPr lang="en-US"/>
              <a:t>Text size 36 (50 Characters) </a:t>
            </a:r>
          </a:p>
        </p:txBody>
      </p:sp>
    </p:spTree>
    <p:extLst>
      <p:ext uri="{BB962C8B-B14F-4D97-AF65-F5344CB8AC3E}">
        <p14:creationId xmlns:p14="http://schemas.microsoft.com/office/powerpoint/2010/main" val="2220091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838644-B6D9-A74B-9D00-4EFE5A157672}"/>
              </a:ext>
            </a:extLst>
          </p:cNvPr>
          <p:cNvSpPr>
            <a:spLocks noGrp="1"/>
          </p:cNvSpPr>
          <p:nvPr>
            <p:ph type="title" hasCustomPrompt="1"/>
          </p:nvPr>
        </p:nvSpPr>
        <p:spPr>
          <a:xfrm>
            <a:off x="4629752" y="656207"/>
            <a:ext cx="6847140" cy="2356886"/>
          </a:xfrm>
        </p:spPr>
        <p:txBody>
          <a:bodyPr anchor="b">
            <a:normAutofit/>
          </a:bodyPr>
          <a:lstStyle>
            <a:lvl1pPr>
              <a:defRPr sz="3600" b="1"/>
            </a:lvl1pPr>
          </a:lstStyle>
          <a:p>
            <a:r>
              <a:rPr lang="en-US"/>
              <a:t>Text size 36 (50 Characters) </a:t>
            </a:r>
          </a:p>
        </p:txBody>
      </p:sp>
      <p:sp>
        <p:nvSpPr>
          <p:cNvPr id="4" name="Text Placeholder 2">
            <a:extLst>
              <a:ext uri="{FF2B5EF4-FFF2-40B4-BE49-F238E27FC236}">
                <a16:creationId xmlns:a16="http://schemas.microsoft.com/office/drawing/2014/main" id="{88C79641-6AAA-994F-808C-D11851386D32}"/>
              </a:ext>
            </a:extLst>
          </p:cNvPr>
          <p:cNvSpPr>
            <a:spLocks noGrp="1"/>
          </p:cNvSpPr>
          <p:nvPr>
            <p:ph type="body" idx="1" hasCustomPrompt="1"/>
          </p:nvPr>
        </p:nvSpPr>
        <p:spPr>
          <a:xfrm>
            <a:off x="4629752" y="3301622"/>
            <a:ext cx="6847140" cy="1500187"/>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36 (50 Characters) </a:t>
            </a:r>
          </a:p>
        </p:txBody>
      </p:sp>
    </p:spTree>
    <p:extLst>
      <p:ext uri="{BB962C8B-B14F-4D97-AF65-F5344CB8AC3E}">
        <p14:creationId xmlns:p14="http://schemas.microsoft.com/office/powerpoint/2010/main" val="4056722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BEDDCB-C999-2145-A380-F5142143F331}"/>
              </a:ext>
            </a:extLst>
          </p:cNvPr>
          <p:cNvSpPr>
            <a:spLocks noGrp="1"/>
          </p:cNvSpPr>
          <p:nvPr>
            <p:ph type="title" hasCustomPrompt="1"/>
          </p:nvPr>
        </p:nvSpPr>
        <p:spPr>
          <a:xfrm>
            <a:off x="2508422" y="176418"/>
            <a:ext cx="8845378" cy="611603"/>
          </a:xfrm>
          <a:prstGeom prst="rect">
            <a:avLst/>
          </a:prstGeom>
        </p:spPr>
        <p:txBody>
          <a:bodyPr vert="horz" lIns="91440" tIns="45720" rIns="91440" bIns="45720" rtlCol="0" anchor="ctr">
            <a:normAutofit/>
          </a:bodyPr>
          <a:lstStyle>
            <a:lvl1pPr>
              <a:defRPr sz="3200">
                <a:solidFill>
                  <a:srgbClr val="7E3012"/>
                </a:solidFill>
              </a:defRPr>
            </a:lvl1pPr>
          </a:lstStyle>
          <a:p>
            <a:r>
              <a:rPr lang="en-US"/>
              <a:t>Text Size 32 (38 characters)</a:t>
            </a:r>
          </a:p>
        </p:txBody>
      </p:sp>
      <p:sp>
        <p:nvSpPr>
          <p:cNvPr id="3" name="Text Placeholder 2">
            <a:extLst>
              <a:ext uri="{FF2B5EF4-FFF2-40B4-BE49-F238E27FC236}">
                <a16:creationId xmlns:a16="http://schemas.microsoft.com/office/drawing/2014/main" id="{52BEBE03-DE0B-554E-8963-1E6441701674}"/>
              </a:ext>
            </a:extLst>
          </p:cNvPr>
          <p:cNvSpPr>
            <a:spLocks noGrp="1"/>
          </p:cNvSpPr>
          <p:nvPr>
            <p:ph idx="1"/>
          </p:nvPr>
        </p:nvSpPr>
        <p:spPr>
          <a:xfrm>
            <a:off x="2508422" y="1501697"/>
            <a:ext cx="8845378" cy="5016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13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7278" y="2030660"/>
            <a:ext cx="6400799" cy="3382900"/>
          </a:xfrm>
        </p:spPr>
        <p:txBody>
          <a:bodyPr>
            <a:normAutofit/>
          </a:bodyPr>
          <a:lstStyle>
            <a:lvl1pPr>
              <a:defRPr sz="3600" b="1">
                <a:solidFill>
                  <a:srgbClr val="098215"/>
                </a:solidFill>
              </a:defRPr>
            </a:lvl1pPr>
          </a:lstStyle>
          <a:p>
            <a:r>
              <a:rPr lang="en-US"/>
              <a:t>Text size 36 (50 Characters)</a:t>
            </a:r>
          </a:p>
        </p:txBody>
      </p:sp>
    </p:spTree>
    <p:extLst>
      <p:ext uri="{BB962C8B-B14F-4D97-AF65-F5344CB8AC3E}">
        <p14:creationId xmlns:p14="http://schemas.microsoft.com/office/powerpoint/2010/main" val="214940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838644-B6D9-A74B-9D00-4EFE5A157672}"/>
              </a:ext>
            </a:extLst>
          </p:cNvPr>
          <p:cNvSpPr>
            <a:spLocks noGrp="1"/>
          </p:cNvSpPr>
          <p:nvPr>
            <p:ph type="title" hasCustomPrompt="1"/>
          </p:nvPr>
        </p:nvSpPr>
        <p:spPr>
          <a:xfrm>
            <a:off x="4605039" y="1072114"/>
            <a:ext cx="6847140" cy="2356886"/>
          </a:xfrm>
        </p:spPr>
        <p:txBody>
          <a:bodyPr anchor="b">
            <a:normAutofit/>
          </a:bodyPr>
          <a:lstStyle>
            <a:lvl1pPr>
              <a:defRPr sz="3600" b="1">
                <a:solidFill>
                  <a:srgbClr val="098215"/>
                </a:solidFill>
              </a:defRPr>
            </a:lvl1pPr>
          </a:lstStyle>
          <a:p>
            <a:r>
              <a:rPr lang="en-US"/>
              <a:t>Text size 36 (50 Characters)</a:t>
            </a:r>
          </a:p>
        </p:txBody>
      </p:sp>
      <p:sp>
        <p:nvSpPr>
          <p:cNvPr id="4" name="Text Placeholder 2">
            <a:extLst>
              <a:ext uri="{FF2B5EF4-FFF2-40B4-BE49-F238E27FC236}">
                <a16:creationId xmlns:a16="http://schemas.microsoft.com/office/drawing/2014/main" id="{88C79641-6AAA-994F-808C-D11851386D32}"/>
              </a:ext>
            </a:extLst>
          </p:cNvPr>
          <p:cNvSpPr>
            <a:spLocks noGrp="1"/>
          </p:cNvSpPr>
          <p:nvPr>
            <p:ph type="body" idx="1" hasCustomPrompt="1"/>
          </p:nvPr>
        </p:nvSpPr>
        <p:spPr>
          <a:xfrm>
            <a:off x="4605039" y="3717529"/>
            <a:ext cx="6847140" cy="1500187"/>
          </a:xfrm>
        </p:spPr>
        <p:txBody>
          <a:bodyPr>
            <a:normAutofit/>
          </a:bodyPr>
          <a:lstStyle>
            <a:lvl1pPr marL="0" indent="0">
              <a:buNone/>
              <a:defRPr sz="32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 size 36 (50 Characters)</a:t>
            </a:r>
          </a:p>
        </p:txBody>
      </p:sp>
    </p:spTree>
    <p:extLst>
      <p:ext uri="{BB962C8B-B14F-4D97-AF65-F5344CB8AC3E}">
        <p14:creationId xmlns:p14="http://schemas.microsoft.com/office/powerpoint/2010/main" val="413815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B1E6E-24F7-8344-AD06-4ADED3721556}"/>
              </a:ext>
            </a:extLst>
          </p:cNvPr>
          <p:cNvSpPr>
            <a:spLocks noGrp="1"/>
          </p:cNvSpPr>
          <p:nvPr>
            <p:ph type="title" hasCustomPrompt="1"/>
          </p:nvPr>
        </p:nvSpPr>
        <p:spPr>
          <a:xfrm>
            <a:off x="2508422" y="176418"/>
            <a:ext cx="8845378" cy="611603"/>
          </a:xfrm>
          <a:prstGeom prst="rect">
            <a:avLst/>
          </a:prstGeom>
        </p:spPr>
        <p:txBody>
          <a:bodyPr vert="horz" lIns="91440" tIns="45720" rIns="91440" bIns="45720" rtlCol="0" anchor="ctr">
            <a:normAutofit/>
          </a:bodyPr>
          <a:lstStyle>
            <a:lvl1pPr>
              <a:defRPr sz="3200">
                <a:solidFill>
                  <a:srgbClr val="098215"/>
                </a:solidFill>
              </a:defRPr>
            </a:lvl1pPr>
          </a:lstStyle>
          <a:p>
            <a:r>
              <a:rPr lang="en-US"/>
              <a:t>Text Size 32 (38 characters)</a:t>
            </a:r>
          </a:p>
        </p:txBody>
      </p:sp>
      <p:sp>
        <p:nvSpPr>
          <p:cNvPr id="3" name="Text Placeholder 2">
            <a:extLst>
              <a:ext uri="{FF2B5EF4-FFF2-40B4-BE49-F238E27FC236}">
                <a16:creationId xmlns:a16="http://schemas.microsoft.com/office/drawing/2014/main" id="{2F3E1088-34C7-3D41-A809-9D9D8530539C}"/>
              </a:ext>
            </a:extLst>
          </p:cNvPr>
          <p:cNvSpPr>
            <a:spLocks noGrp="1"/>
          </p:cNvSpPr>
          <p:nvPr>
            <p:ph idx="1"/>
          </p:nvPr>
        </p:nvSpPr>
        <p:spPr>
          <a:xfrm>
            <a:off x="2508422" y="1501697"/>
            <a:ext cx="8845378" cy="5016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69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0" y="0"/>
            <a:ext cx="12192000" cy="6858000"/>
          </a:xfrm>
          <a:prstGeom prst="rect">
            <a:avLst/>
          </a:prstGeom>
          <a:blipFill>
            <a:blip r:embed="rId3"/>
            <a:stretch>
              <a:fillRect/>
            </a:stretch>
          </a:blipFill>
        </p:spPr>
        <p:txBody>
          <a:bodyPr vert="horz" lIns="91440" tIns="45720" rIns="91440" bIns="45720" rtlCol="0">
            <a:normAutofit/>
          </a:bodyPr>
          <a:lstStyle>
            <a:lvl1pPr marL="0" indent="0">
              <a:buFontTx/>
              <a:buNone/>
              <a:defRPr/>
            </a:lvl1pPr>
          </a:lstStyle>
          <a:p>
            <a:pPr lvl="0"/>
            <a:r>
              <a:rPr lang="en-US"/>
              <a:t>Photo Fills screen</a:t>
            </a:r>
          </a:p>
        </p:txBody>
      </p:sp>
      <p:sp>
        <p:nvSpPr>
          <p:cNvPr id="5" name="Title Placeholder 1"/>
          <p:cNvSpPr>
            <a:spLocks noGrp="1"/>
          </p:cNvSpPr>
          <p:nvPr>
            <p:ph type="title" hasCustomPrompt="1"/>
          </p:nvPr>
        </p:nvSpPr>
        <p:spPr>
          <a:xfrm>
            <a:off x="3346622" y="5697719"/>
            <a:ext cx="8845378" cy="611603"/>
          </a:xfrm>
          <a:prstGeom prst="rect">
            <a:avLst/>
          </a:prstGeom>
          <a:solidFill>
            <a:srgbClr val="098215"/>
          </a:solidFill>
        </p:spPr>
        <p:txBody>
          <a:bodyPr vert="horz" lIns="91440" tIns="45720" rIns="91440" bIns="45720" rtlCol="0" anchor="ctr">
            <a:normAutofit/>
          </a:bodyPr>
          <a:lstStyle>
            <a:lvl1pPr>
              <a:defRPr sz="3200">
                <a:solidFill>
                  <a:schemeClr val="bg1"/>
                </a:solidFill>
              </a:defRPr>
            </a:lvl1pPr>
          </a:lstStyle>
          <a:p>
            <a:r>
              <a:rPr lang="en-US"/>
              <a:t>Text Size 32 (38 characters)</a:t>
            </a:r>
          </a:p>
        </p:txBody>
      </p:sp>
    </p:spTree>
    <p:extLst>
      <p:ext uri="{BB962C8B-B14F-4D97-AF65-F5344CB8AC3E}">
        <p14:creationId xmlns:p14="http://schemas.microsoft.com/office/powerpoint/2010/main" val="320077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ADEC-35B0-40EC-941B-2B9C56DDB40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E2FF138-074B-4BB2-B7C0-5198BB1065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2595B71-71FE-4073-81B3-D0AE98FB5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E8A59DC-B12E-4DE9-9229-C21EC0B470F2}"/>
              </a:ext>
            </a:extLst>
          </p:cNvPr>
          <p:cNvSpPr>
            <a:spLocks noGrp="1"/>
          </p:cNvSpPr>
          <p:nvPr>
            <p:ph type="dt" sz="half" idx="10"/>
          </p:nvPr>
        </p:nvSpPr>
        <p:spPr/>
        <p:txBody>
          <a:bodyPr/>
          <a:lstStyle/>
          <a:p>
            <a:fld id="{B17F937C-2122-498F-868C-ADF3B478A17D}" type="datetimeFigureOut">
              <a:rPr lang="en-IE" smtClean="0"/>
              <a:t>20/08/2023</a:t>
            </a:fld>
            <a:endParaRPr lang="en-IE"/>
          </a:p>
        </p:txBody>
      </p:sp>
      <p:sp>
        <p:nvSpPr>
          <p:cNvPr id="6" name="Footer Placeholder 5">
            <a:extLst>
              <a:ext uri="{FF2B5EF4-FFF2-40B4-BE49-F238E27FC236}">
                <a16:creationId xmlns:a16="http://schemas.microsoft.com/office/drawing/2014/main" id="{E06CA722-2277-4A78-AA4C-E6DE8399102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D6F2F42-6908-4D5B-849E-B0E334A47692}"/>
              </a:ext>
            </a:extLst>
          </p:cNvPr>
          <p:cNvSpPr>
            <a:spLocks noGrp="1"/>
          </p:cNvSpPr>
          <p:nvPr>
            <p:ph type="sldNum" sz="quarter" idx="12"/>
          </p:nvPr>
        </p:nvSpPr>
        <p:spPr/>
        <p:txBody>
          <a:bodyPr/>
          <a:lstStyle/>
          <a:p>
            <a:fld id="{D7FCB749-3C08-4A86-BC9C-113F46294510}" type="slidenum">
              <a:rPr lang="en-IE" smtClean="0"/>
              <a:t>‹#›</a:t>
            </a:fld>
            <a:endParaRPr lang="en-IE"/>
          </a:p>
        </p:txBody>
      </p:sp>
    </p:spTree>
    <p:extLst>
      <p:ext uri="{BB962C8B-B14F-4D97-AF65-F5344CB8AC3E}">
        <p14:creationId xmlns:p14="http://schemas.microsoft.com/office/powerpoint/2010/main" val="25834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37A2-0508-4235-AE7D-6D9EB26387D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AE2A2D4-1A53-4387-8C93-B78336B914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D35EDB3-AB8D-4934-8DD8-53E02BA47821}"/>
              </a:ext>
            </a:extLst>
          </p:cNvPr>
          <p:cNvSpPr>
            <a:spLocks noGrp="1"/>
          </p:cNvSpPr>
          <p:nvPr>
            <p:ph type="dt" sz="half" idx="10"/>
          </p:nvPr>
        </p:nvSpPr>
        <p:spPr/>
        <p:txBody>
          <a:bodyPr/>
          <a:lstStyle/>
          <a:p>
            <a:fld id="{B17F937C-2122-498F-868C-ADF3B478A17D}" type="datetimeFigureOut">
              <a:rPr lang="en-IE" smtClean="0"/>
              <a:t>20/08/2023</a:t>
            </a:fld>
            <a:endParaRPr lang="en-IE"/>
          </a:p>
        </p:txBody>
      </p:sp>
      <p:sp>
        <p:nvSpPr>
          <p:cNvPr id="5" name="Footer Placeholder 4">
            <a:extLst>
              <a:ext uri="{FF2B5EF4-FFF2-40B4-BE49-F238E27FC236}">
                <a16:creationId xmlns:a16="http://schemas.microsoft.com/office/drawing/2014/main" id="{081B24FB-A1D0-425C-8604-E4B28BDEB00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0D00971-D1CD-4B55-91B7-C66A6C97B555}"/>
              </a:ext>
            </a:extLst>
          </p:cNvPr>
          <p:cNvSpPr>
            <a:spLocks noGrp="1"/>
          </p:cNvSpPr>
          <p:nvPr>
            <p:ph type="sldNum" sz="quarter" idx="12"/>
          </p:nvPr>
        </p:nvSpPr>
        <p:spPr/>
        <p:txBody>
          <a:bodyPr/>
          <a:lstStyle/>
          <a:p>
            <a:fld id="{D7FCB749-3C08-4A86-BC9C-113F46294510}" type="slidenum">
              <a:rPr lang="en-IE" smtClean="0"/>
              <a:t>‹#›</a:t>
            </a:fld>
            <a:endParaRPr lang="en-IE"/>
          </a:p>
        </p:txBody>
      </p:sp>
    </p:spTree>
    <p:extLst>
      <p:ext uri="{BB962C8B-B14F-4D97-AF65-F5344CB8AC3E}">
        <p14:creationId xmlns:p14="http://schemas.microsoft.com/office/powerpoint/2010/main" val="145352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580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422" y="365125"/>
            <a:ext cx="884537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08422" y="1825624"/>
            <a:ext cx="8845378" cy="4622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019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8" r:id="rId7"/>
    <p:sldLayoutId id="2147483689" r:id="rId8"/>
    <p:sldLayoutId id="2147483690" r:id="rId9"/>
  </p:sldLayoutIdLst>
  <p:txStyles>
    <p:titleStyle>
      <a:lvl1pPr algn="l" defTabSz="914400" rtl="0" eaLnBrk="1" latinLnBrk="0" hangingPunct="1">
        <a:lnSpc>
          <a:spcPct val="90000"/>
        </a:lnSpc>
        <a:spcBef>
          <a:spcPct val="0"/>
        </a:spcBef>
        <a:buNone/>
        <a:defRPr sz="3600" b="1" kern="1200">
          <a:solidFill>
            <a:srgbClr val="0A5A0F"/>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422" y="365125"/>
            <a:ext cx="884537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08422" y="1825624"/>
            <a:ext cx="8845378" cy="4622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3031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lnSpc>
          <a:spcPct val="90000"/>
        </a:lnSpc>
        <a:spcBef>
          <a:spcPct val="0"/>
        </a:spcBef>
        <a:buNone/>
        <a:defRPr sz="3600" b="1" kern="1200">
          <a:solidFill>
            <a:srgbClr val="791D7D"/>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422" y="365125"/>
            <a:ext cx="884537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08422" y="1825624"/>
            <a:ext cx="8845378" cy="4622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8574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914400" rtl="0" eaLnBrk="1" latinLnBrk="0" hangingPunct="1">
        <a:lnSpc>
          <a:spcPct val="90000"/>
        </a:lnSpc>
        <a:spcBef>
          <a:spcPct val="0"/>
        </a:spcBef>
        <a:buNone/>
        <a:defRPr sz="3600" b="1" kern="1200">
          <a:solidFill>
            <a:srgbClr val="A81035"/>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422" y="365125"/>
            <a:ext cx="884537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08422" y="1825624"/>
            <a:ext cx="8845378" cy="4622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6241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defTabSz="914400" rtl="0" eaLnBrk="1" latinLnBrk="0" hangingPunct="1">
        <a:lnSpc>
          <a:spcPct val="90000"/>
        </a:lnSpc>
        <a:spcBef>
          <a:spcPct val="0"/>
        </a:spcBef>
        <a:buNone/>
        <a:defRPr sz="3600" b="1" kern="1200">
          <a:solidFill>
            <a:srgbClr val="662810"/>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3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3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hyperlink" Target="http://www.ncca.ie/"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hyperlink" Target="https://ncca.ie/en/junior-cycle/curriculum-developments/social-personal-and-health-education-sphe/"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image" Target="../media/image2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2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0D73D-25AF-402C-A9FD-38B976C3761C}"/>
              </a:ext>
            </a:extLst>
          </p:cNvPr>
          <p:cNvSpPr txBox="1"/>
          <p:nvPr/>
        </p:nvSpPr>
        <p:spPr>
          <a:xfrm>
            <a:off x="2869135" y="1644539"/>
            <a:ext cx="8757289" cy="2217082"/>
          </a:xfrm>
          <a:prstGeom prst="rect">
            <a:avLst/>
          </a:prstGeom>
          <a:noFill/>
        </p:spPr>
        <p:txBody>
          <a:bodyPr wrap="square" lIns="91440" tIns="45720" rIns="91440" bIns="45720" rtlCol="0" anchor="t">
            <a:spAutoFit/>
          </a:bodyPr>
          <a:lstStyle/>
          <a:p>
            <a:pPr algn="r">
              <a:lnSpc>
                <a:spcPct val="150000"/>
              </a:lnSpc>
            </a:pPr>
            <a:br>
              <a:rPr lang="en-IE" sz="3200">
                <a:solidFill>
                  <a:schemeClr val="bg1"/>
                </a:solidFill>
              </a:rPr>
            </a:br>
            <a:r>
              <a:rPr lang="en-IE" sz="3200">
                <a:solidFill>
                  <a:schemeClr val="bg1"/>
                </a:solidFill>
              </a:rPr>
              <a:t>Junior Cycle Social, Personal and Health Education</a:t>
            </a:r>
          </a:p>
          <a:p>
            <a:pPr algn="r">
              <a:lnSpc>
                <a:spcPct val="150000"/>
              </a:lnSpc>
            </a:pPr>
            <a:r>
              <a:rPr lang="en-IE" sz="3200">
                <a:solidFill>
                  <a:schemeClr val="bg1"/>
                </a:solidFill>
                <a:latin typeface="Arial" panose="020B0604020202020204" pitchFamily="34" charset="0"/>
                <a:cs typeface="Arial" panose="020B0604020202020204" pitchFamily="34" charset="0"/>
              </a:rPr>
              <a:t>(SPHE)</a:t>
            </a:r>
          </a:p>
        </p:txBody>
      </p:sp>
      <p:pic>
        <p:nvPicPr>
          <p:cNvPr id="30" name="Audio 29">
            <a:hlinkClick r:id="" action="ppaction://media"/>
            <a:extLst>
              <a:ext uri="{FF2B5EF4-FFF2-40B4-BE49-F238E27FC236}">
                <a16:creationId xmlns:a16="http://schemas.microsoft.com/office/drawing/2014/main" id="{4632168A-67AA-E238-C407-CD8F0BB536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6371265"/>
      </p:ext>
    </p:extLst>
  </p:cSld>
  <p:clrMapOvr>
    <a:masterClrMapping/>
  </p:clrMapOvr>
  <mc:AlternateContent xmlns:mc="http://schemas.openxmlformats.org/markup-compatibility/2006" xmlns:p14="http://schemas.microsoft.com/office/powerpoint/2010/main">
    <mc:Choice Requires="p14">
      <p:transition spd="slow" p14:dur="2000" advTm="7762"/>
    </mc:Choice>
    <mc:Fallback xmlns="">
      <p:transition spd="slow" advTm="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13FDB-0BF4-4D6F-C188-8BF484C33038}"/>
              </a:ext>
            </a:extLst>
          </p:cNvPr>
          <p:cNvSpPr>
            <a:spLocks noGrp="1"/>
          </p:cNvSpPr>
          <p:nvPr>
            <p:ph type="title"/>
          </p:nvPr>
        </p:nvSpPr>
        <p:spPr/>
        <p:txBody>
          <a:bodyPr/>
          <a:lstStyle/>
          <a:p>
            <a:r>
              <a:rPr lang="en-GB">
                <a:latin typeface="lato"/>
                <a:ea typeface="Lato"/>
                <a:cs typeface="Arial"/>
              </a:rPr>
              <a:t>Strand 2: Making Healthy Choices</a:t>
            </a:r>
            <a:endParaRPr lang="en-IE">
              <a:latin typeface="lato"/>
              <a:ea typeface="Lato"/>
              <a:cs typeface="Arial"/>
            </a:endParaRPr>
          </a:p>
        </p:txBody>
      </p:sp>
      <p:pic>
        <p:nvPicPr>
          <p:cNvPr id="6" name="Content Placeholder 5">
            <a:extLst>
              <a:ext uri="{FF2B5EF4-FFF2-40B4-BE49-F238E27FC236}">
                <a16:creationId xmlns:a16="http://schemas.microsoft.com/office/drawing/2014/main" id="{B14B5776-2B50-1E09-EEB8-DF7063BDAAF9}"/>
              </a:ext>
            </a:extLst>
          </p:cNvPr>
          <p:cNvPicPr>
            <a:picLocks noGrp="1" noChangeAspect="1"/>
          </p:cNvPicPr>
          <p:nvPr>
            <p:ph idx="1"/>
          </p:nvPr>
        </p:nvPicPr>
        <p:blipFill>
          <a:blip r:embed="rId5"/>
          <a:stretch>
            <a:fillRect/>
          </a:stretch>
        </p:blipFill>
        <p:spPr>
          <a:xfrm>
            <a:off x="2691031" y="719219"/>
            <a:ext cx="7006648" cy="6135124"/>
          </a:xfrm>
          <a:prstGeom prst="rect">
            <a:avLst/>
          </a:prstGeom>
        </p:spPr>
      </p:pic>
      <p:pic>
        <p:nvPicPr>
          <p:cNvPr id="2" name="Picture 3">
            <a:extLst>
              <a:ext uri="{FF2B5EF4-FFF2-40B4-BE49-F238E27FC236}">
                <a16:creationId xmlns:a16="http://schemas.microsoft.com/office/drawing/2014/main" id="{7337257A-CBDE-331D-310A-0E15730C73BA}"/>
              </a:ext>
            </a:extLst>
          </p:cNvPr>
          <p:cNvPicPr>
            <a:picLocks noChangeAspect="1"/>
          </p:cNvPicPr>
          <p:nvPr/>
        </p:nvPicPr>
        <p:blipFill>
          <a:blip r:embed="rId6"/>
          <a:stretch>
            <a:fillRect/>
          </a:stretch>
        </p:blipFill>
        <p:spPr>
          <a:xfrm>
            <a:off x="2708619" y="787244"/>
            <a:ext cx="1304723" cy="1170968"/>
          </a:xfrm>
          <a:prstGeom prst="rect">
            <a:avLst/>
          </a:prstGeom>
        </p:spPr>
      </p:pic>
      <p:pic>
        <p:nvPicPr>
          <p:cNvPr id="5" name="Audio 4">
            <a:hlinkClick r:id="" action="ppaction://media"/>
            <a:extLst>
              <a:ext uri="{FF2B5EF4-FFF2-40B4-BE49-F238E27FC236}">
                <a16:creationId xmlns:a16="http://schemas.microsoft.com/office/drawing/2014/main" id="{05705695-E118-6843-4F9E-38FF8F5F4AE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168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562">
        <p15:prstTrans prst="pageCurlDouble"/>
      </p:transition>
    </mc:Choice>
    <mc:Fallback xmlns="">
      <p:transition spd="slow" advTm="23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13FDB-0BF4-4D6F-C188-8BF484C33038}"/>
              </a:ext>
            </a:extLst>
          </p:cNvPr>
          <p:cNvSpPr>
            <a:spLocks noGrp="1"/>
          </p:cNvSpPr>
          <p:nvPr>
            <p:ph type="title"/>
          </p:nvPr>
        </p:nvSpPr>
        <p:spPr/>
        <p:txBody>
          <a:bodyPr/>
          <a:lstStyle/>
          <a:p>
            <a:r>
              <a:rPr lang="en-GB">
                <a:latin typeface="lato"/>
                <a:ea typeface="Lato"/>
                <a:cs typeface="Arial"/>
              </a:rPr>
              <a:t>Strand 3: Relationships and Sexuality</a:t>
            </a:r>
            <a:endParaRPr lang="en-IE">
              <a:latin typeface="lato"/>
              <a:ea typeface="Lato"/>
              <a:cs typeface="Arial"/>
            </a:endParaRPr>
          </a:p>
        </p:txBody>
      </p:sp>
      <p:pic>
        <p:nvPicPr>
          <p:cNvPr id="5" name="Content Placeholder 4">
            <a:extLst>
              <a:ext uri="{FF2B5EF4-FFF2-40B4-BE49-F238E27FC236}">
                <a16:creationId xmlns:a16="http://schemas.microsoft.com/office/drawing/2014/main" id="{CAD0813A-F98F-AE40-61CE-3B5E25ADF3C6}"/>
              </a:ext>
            </a:extLst>
          </p:cNvPr>
          <p:cNvPicPr>
            <a:picLocks noGrp="1" noChangeAspect="1"/>
          </p:cNvPicPr>
          <p:nvPr>
            <p:ph idx="1"/>
          </p:nvPr>
        </p:nvPicPr>
        <p:blipFill>
          <a:blip r:embed="rId5"/>
          <a:stretch>
            <a:fillRect/>
          </a:stretch>
        </p:blipFill>
        <p:spPr>
          <a:xfrm>
            <a:off x="2735508" y="883513"/>
            <a:ext cx="7252206" cy="5967589"/>
          </a:xfrm>
          <a:prstGeom prst="rect">
            <a:avLst/>
          </a:prstGeom>
        </p:spPr>
      </p:pic>
      <p:pic>
        <p:nvPicPr>
          <p:cNvPr id="6" name="Picture 3" descr="A magnifying glass with words&#10;&#10;Description automatically generated">
            <a:extLst>
              <a:ext uri="{FF2B5EF4-FFF2-40B4-BE49-F238E27FC236}">
                <a16:creationId xmlns:a16="http://schemas.microsoft.com/office/drawing/2014/main" id="{787E849E-1F6F-0659-C9B9-EE35A49BC2F7}"/>
              </a:ext>
            </a:extLst>
          </p:cNvPr>
          <p:cNvPicPr>
            <a:picLocks noChangeAspect="1"/>
          </p:cNvPicPr>
          <p:nvPr/>
        </p:nvPicPr>
        <p:blipFill>
          <a:blip r:embed="rId6"/>
          <a:stretch>
            <a:fillRect/>
          </a:stretch>
        </p:blipFill>
        <p:spPr>
          <a:xfrm>
            <a:off x="2732938" y="884521"/>
            <a:ext cx="1304723" cy="1170968"/>
          </a:xfrm>
          <a:prstGeom prst="rect">
            <a:avLst/>
          </a:prstGeom>
        </p:spPr>
      </p:pic>
      <p:pic>
        <p:nvPicPr>
          <p:cNvPr id="4" name="Audio 3">
            <a:hlinkClick r:id="" action="ppaction://media"/>
            <a:extLst>
              <a:ext uri="{FF2B5EF4-FFF2-40B4-BE49-F238E27FC236}">
                <a16:creationId xmlns:a16="http://schemas.microsoft.com/office/drawing/2014/main" id="{D09727E3-324F-BEC2-C5E4-5812C661DD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484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504">
        <p15:prstTrans prst="pageCurlDouble"/>
      </p:transition>
    </mc:Choice>
    <mc:Fallback xmlns="">
      <p:transition spd="slow" advTm="28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010F1-B054-7CF4-04A3-F88584EE9E31}"/>
              </a:ext>
            </a:extLst>
          </p:cNvPr>
          <p:cNvPicPr>
            <a:picLocks noChangeAspect="1"/>
          </p:cNvPicPr>
          <p:nvPr/>
        </p:nvPicPr>
        <p:blipFill rotWithShape="1">
          <a:blip r:embed="rId5"/>
          <a:srcRect l="29965" t="13409" r="33916" b="11217"/>
          <a:stretch/>
        </p:blipFill>
        <p:spPr>
          <a:xfrm>
            <a:off x="4493852" y="221319"/>
            <a:ext cx="2405273" cy="3156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aper with text on it&#10;&#10;Description automatically generated">
            <a:extLst>
              <a:ext uri="{FF2B5EF4-FFF2-40B4-BE49-F238E27FC236}">
                <a16:creationId xmlns:a16="http://schemas.microsoft.com/office/drawing/2014/main" id="{85F429F9-5210-B069-EFE1-7E9D6585E81B}"/>
              </a:ext>
            </a:extLst>
          </p:cNvPr>
          <p:cNvPicPr>
            <a:picLocks noChangeAspect="1"/>
          </p:cNvPicPr>
          <p:nvPr/>
        </p:nvPicPr>
        <p:blipFill rotWithShape="1">
          <a:blip r:embed="rId5"/>
          <a:srcRect l="29928" t="37233" r="33961" b="40656"/>
          <a:stretch/>
        </p:blipFill>
        <p:spPr>
          <a:xfrm>
            <a:off x="3839009" y="3680084"/>
            <a:ext cx="7697079" cy="2964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CEF87658-743C-FF0B-DBDA-64145DE95545}"/>
              </a:ext>
            </a:extLst>
          </p:cNvPr>
          <p:cNvCxnSpPr/>
          <p:nvPr/>
        </p:nvCxnSpPr>
        <p:spPr>
          <a:xfrm flipV="1">
            <a:off x="7079456" y="1373979"/>
            <a:ext cx="640556" cy="2382"/>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0C44E5B5-81CF-730D-D18E-71084F6FB9D9}"/>
              </a:ext>
            </a:extLst>
          </p:cNvPr>
          <p:cNvCxnSpPr/>
          <p:nvPr/>
        </p:nvCxnSpPr>
        <p:spPr>
          <a:xfrm flipH="1">
            <a:off x="7166371" y="1388270"/>
            <a:ext cx="532211" cy="216455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8A9117AD-AE7A-477B-0A78-A98212AC7D64}"/>
              </a:ext>
            </a:extLst>
          </p:cNvPr>
          <p:cNvSpPr txBox="1"/>
          <p:nvPr/>
        </p:nvSpPr>
        <p:spPr>
          <a:xfrm>
            <a:off x="373224" y="1041918"/>
            <a:ext cx="1492897" cy="4665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Rectangle: Rounded Corners 11">
            <a:extLst>
              <a:ext uri="{FF2B5EF4-FFF2-40B4-BE49-F238E27FC236}">
                <a16:creationId xmlns:a16="http://schemas.microsoft.com/office/drawing/2014/main" id="{01BE4258-7BA5-1FD6-1C49-8875D69E9479}"/>
              </a:ext>
            </a:extLst>
          </p:cNvPr>
          <p:cNvSpPr/>
          <p:nvPr/>
        </p:nvSpPr>
        <p:spPr>
          <a:xfrm>
            <a:off x="298383" y="995265"/>
            <a:ext cx="3367281" cy="5100734"/>
          </a:xfrm>
          <a:prstGeom prst="roundRect">
            <a:avLst/>
          </a:prstGeom>
          <a:solidFill>
            <a:srgbClr val="64B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Learning Outcome 3.10, which mentions pornography has been the focus of much media attention. </a:t>
            </a:r>
          </a:p>
          <a:p>
            <a:pPr algn="ctr"/>
            <a:endParaRPr lang="en-US" dirty="0">
              <a:cs typeface="Calibri"/>
            </a:endParaRPr>
          </a:p>
          <a:p>
            <a:pPr algn="ctr"/>
            <a:r>
              <a:rPr lang="en-US" dirty="0">
                <a:cs typeface="Calibri"/>
              </a:rPr>
              <a:t>What does Learning Outcome 3.10 say?</a:t>
            </a:r>
          </a:p>
          <a:p>
            <a:pPr algn="ctr"/>
            <a:endParaRPr lang="en-US" dirty="0">
              <a:cs typeface="Calibri"/>
            </a:endParaRPr>
          </a:p>
          <a:p>
            <a:pPr algn="ctr"/>
            <a:r>
              <a:rPr lang="en-US" dirty="0">
                <a:cs typeface="Calibri"/>
              </a:rPr>
              <a:t>'Students should be able to </a:t>
            </a:r>
            <a:r>
              <a:rPr lang="en-US" dirty="0">
                <a:ea typeface="+mn-lt"/>
                <a:cs typeface="+mn-lt"/>
              </a:rPr>
              <a:t>discuss the influence of popular culture and the online world, in particular, the influence of pornography, on young people’s understanding, expectations and social norms in relation to sexual expression</a:t>
            </a:r>
            <a:r>
              <a:rPr lang="en-US" dirty="0">
                <a:cs typeface="Calibri"/>
              </a:rPr>
              <a:t>'</a:t>
            </a:r>
          </a:p>
        </p:txBody>
      </p:sp>
      <p:pic>
        <p:nvPicPr>
          <p:cNvPr id="3" name="Audio 2">
            <a:hlinkClick r:id="" action="ppaction://media"/>
            <a:extLst>
              <a:ext uri="{FF2B5EF4-FFF2-40B4-BE49-F238E27FC236}">
                <a16:creationId xmlns:a16="http://schemas.microsoft.com/office/drawing/2014/main" id="{C99DB4BD-2727-F207-8CD9-1CE756BA39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2651764"/>
      </p:ext>
    </p:extLst>
  </p:cSld>
  <p:clrMapOvr>
    <a:masterClrMapping/>
  </p:clrMapOvr>
  <mc:AlternateContent xmlns:mc="http://schemas.openxmlformats.org/markup-compatibility/2006" xmlns:p14="http://schemas.microsoft.com/office/powerpoint/2010/main">
    <mc:Choice Requires="p14">
      <p:transition spd="slow" p14:dur="2000" advTm="121706"/>
    </mc:Choice>
    <mc:Fallback xmlns="">
      <p:transition spd="slow" advTm="12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13FDB-0BF4-4D6F-C188-8BF484C33038}"/>
              </a:ext>
            </a:extLst>
          </p:cNvPr>
          <p:cNvSpPr>
            <a:spLocks noGrp="1"/>
          </p:cNvSpPr>
          <p:nvPr>
            <p:ph type="title"/>
          </p:nvPr>
        </p:nvSpPr>
        <p:spPr/>
        <p:txBody>
          <a:bodyPr/>
          <a:lstStyle/>
          <a:p>
            <a:r>
              <a:rPr lang="en-IE"/>
              <a:t>Strand 4: Emotional Wellbeing</a:t>
            </a:r>
          </a:p>
        </p:txBody>
      </p:sp>
      <p:pic>
        <p:nvPicPr>
          <p:cNvPr id="6" name="Content Placeholder 5">
            <a:extLst>
              <a:ext uri="{FF2B5EF4-FFF2-40B4-BE49-F238E27FC236}">
                <a16:creationId xmlns:a16="http://schemas.microsoft.com/office/drawing/2014/main" id="{D8104897-D8B5-3398-6CF9-4F21612AA851}"/>
              </a:ext>
            </a:extLst>
          </p:cNvPr>
          <p:cNvPicPr>
            <a:picLocks noGrp="1" noChangeAspect="1"/>
          </p:cNvPicPr>
          <p:nvPr>
            <p:ph idx="1"/>
          </p:nvPr>
        </p:nvPicPr>
        <p:blipFill>
          <a:blip r:embed="rId5"/>
          <a:stretch>
            <a:fillRect/>
          </a:stretch>
        </p:blipFill>
        <p:spPr>
          <a:xfrm>
            <a:off x="2442057" y="986791"/>
            <a:ext cx="7864477" cy="5864311"/>
          </a:xfrm>
          <a:prstGeom prst="rect">
            <a:avLst/>
          </a:prstGeom>
        </p:spPr>
      </p:pic>
      <p:pic>
        <p:nvPicPr>
          <p:cNvPr id="5" name="Picture 3" descr="A magnifying glass with words&#10;&#10;Description automatically generated">
            <a:extLst>
              <a:ext uri="{FF2B5EF4-FFF2-40B4-BE49-F238E27FC236}">
                <a16:creationId xmlns:a16="http://schemas.microsoft.com/office/drawing/2014/main" id="{C210BF9B-3E4D-B62B-DFDD-E51108DBAC5B}"/>
              </a:ext>
            </a:extLst>
          </p:cNvPr>
          <p:cNvPicPr>
            <a:picLocks noChangeAspect="1"/>
          </p:cNvPicPr>
          <p:nvPr/>
        </p:nvPicPr>
        <p:blipFill>
          <a:blip r:embed="rId6"/>
          <a:stretch>
            <a:fillRect/>
          </a:stretch>
        </p:blipFill>
        <p:spPr>
          <a:xfrm>
            <a:off x="2505959" y="1062861"/>
            <a:ext cx="1304723" cy="1170968"/>
          </a:xfrm>
          <a:prstGeom prst="rect">
            <a:avLst/>
          </a:prstGeom>
        </p:spPr>
      </p:pic>
      <p:pic>
        <p:nvPicPr>
          <p:cNvPr id="4" name="Audio 3">
            <a:hlinkClick r:id="" action="ppaction://media"/>
            <a:extLst>
              <a:ext uri="{FF2B5EF4-FFF2-40B4-BE49-F238E27FC236}">
                <a16:creationId xmlns:a16="http://schemas.microsoft.com/office/drawing/2014/main" id="{42D4A617-F97D-D4C9-8EB0-4DB40C14B2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140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180">
        <p15:prstTrans prst="pageCurlDouble"/>
      </p:transition>
    </mc:Choice>
    <mc:Fallback xmlns="">
      <p:transition spd="slow" advTm="24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485D-BC2F-4D06-BC30-4F344349F781}"/>
              </a:ext>
            </a:extLst>
          </p:cNvPr>
          <p:cNvSpPr>
            <a:spLocks noGrp="1"/>
          </p:cNvSpPr>
          <p:nvPr>
            <p:ph type="title"/>
          </p:nvPr>
        </p:nvSpPr>
        <p:spPr>
          <a:xfrm>
            <a:off x="2438998" y="204372"/>
            <a:ext cx="8845378" cy="611603"/>
          </a:xfrm>
        </p:spPr>
        <p:txBody>
          <a:bodyPr>
            <a:normAutofit/>
          </a:bodyPr>
          <a:lstStyle/>
          <a:p>
            <a:r>
              <a:rPr lang="en-IE">
                <a:latin typeface="lato"/>
                <a:ea typeface="Lato"/>
                <a:cs typeface="Arial"/>
              </a:rPr>
              <a:t> </a:t>
            </a:r>
            <a:r>
              <a:rPr lang="en-IE" sz="3100">
                <a:latin typeface="lato"/>
                <a:ea typeface="Lato"/>
                <a:cs typeface="Arial"/>
              </a:rPr>
              <a:t>Parents and schools working together</a:t>
            </a:r>
          </a:p>
        </p:txBody>
      </p:sp>
      <p:sp>
        <p:nvSpPr>
          <p:cNvPr id="4" name="Content Placeholder 3">
            <a:extLst>
              <a:ext uri="{FF2B5EF4-FFF2-40B4-BE49-F238E27FC236}">
                <a16:creationId xmlns:a16="http://schemas.microsoft.com/office/drawing/2014/main" id="{196B80BF-8E1C-44B9-9FCB-88FFA574EC37}"/>
              </a:ext>
            </a:extLst>
          </p:cNvPr>
          <p:cNvSpPr>
            <a:spLocks noGrp="1"/>
          </p:cNvSpPr>
          <p:nvPr>
            <p:ph idx="1"/>
          </p:nvPr>
        </p:nvSpPr>
        <p:spPr>
          <a:xfrm>
            <a:off x="2508422" y="815975"/>
            <a:ext cx="8845378" cy="5702055"/>
          </a:xfrm>
        </p:spPr>
        <p:txBody>
          <a:bodyPr/>
          <a:lstStyle/>
          <a:p>
            <a:pPr marL="0" indent="0">
              <a:buNone/>
            </a:pPr>
            <a:endParaRPr lang="en-IE"/>
          </a:p>
          <a:p>
            <a:pPr marL="0" indent="0">
              <a:buNone/>
            </a:pPr>
            <a:endParaRPr lang="en-IE"/>
          </a:p>
          <a:p>
            <a:endParaRPr lang="en-IE"/>
          </a:p>
          <a:p>
            <a:endParaRPr lang="en-IE"/>
          </a:p>
          <a:p>
            <a:pPr marL="0" indent="0">
              <a:buNone/>
            </a:pPr>
            <a:r>
              <a:rPr lang="en-IE"/>
              <a:t> </a:t>
            </a:r>
          </a:p>
        </p:txBody>
      </p:sp>
      <p:sp>
        <p:nvSpPr>
          <p:cNvPr id="3" name="Content Placeholder 2">
            <a:extLst>
              <a:ext uri="{FF2B5EF4-FFF2-40B4-BE49-F238E27FC236}">
                <a16:creationId xmlns:a16="http://schemas.microsoft.com/office/drawing/2014/main" id="{AF548744-96E2-CC2B-9CFF-4BACE48EDB58}"/>
              </a:ext>
            </a:extLst>
          </p:cNvPr>
          <p:cNvSpPr txBox="1">
            <a:spLocks/>
          </p:cNvSpPr>
          <p:nvPr/>
        </p:nvSpPr>
        <p:spPr>
          <a:xfrm>
            <a:off x="2438998" y="1267028"/>
            <a:ext cx="8845378" cy="50163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latin typeface="lato"/>
                <a:ea typeface="Lato"/>
                <a:cs typeface="Arial"/>
              </a:rPr>
              <a:t>Conversations between parents and their children are really important but not always easy!</a:t>
            </a:r>
          </a:p>
          <a:p>
            <a:r>
              <a:rPr lang="en-IE">
                <a:latin typeface="lato"/>
                <a:ea typeface="Lato"/>
                <a:cs typeface="Arial"/>
              </a:rPr>
              <a:t>By age 17 the most common source of information about sex and relationships is friends (followed by the internet)</a:t>
            </a:r>
          </a:p>
          <a:p>
            <a:r>
              <a:rPr lang="en-IE">
                <a:latin typeface="lato"/>
                <a:ea typeface="Lato"/>
                <a:cs typeface="Arial"/>
              </a:rPr>
              <a:t>Research affirms the positive impact that school-based programmes can have when delivered in partnership with parents</a:t>
            </a:r>
          </a:p>
        </p:txBody>
      </p:sp>
      <p:pic>
        <p:nvPicPr>
          <p:cNvPr id="6" name="Audio 5">
            <a:hlinkClick r:id="" action="ppaction://media"/>
            <a:extLst>
              <a:ext uri="{FF2B5EF4-FFF2-40B4-BE49-F238E27FC236}">
                <a16:creationId xmlns:a16="http://schemas.microsoft.com/office/drawing/2014/main" id="{B40F5B5F-0447-5535-21A3-67E469274C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5941462"/>
      </p:ext>
    </p:extLst>
  </p:cSld>
  <p:clrMapOvr>
    <a:masterClrMapping/>
  </p:clrMapOvr>
  <mc:AlternateContent xmlns:mc="http://schemas.openxmlformats.org/markup-compatibility/2006" xmlns:p14="http://schemas.microsoft.com/office/powerpoint/2010/main">
    <mc:Choice Requires="p14">
      <p:transition spd="slow" p14:dur="2000" advTm="77756"/>
    </mc:Choice>
    <mc:Fallback xmlns="">
      <p:transition spd="slow" advTm="7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666-551C-49E7-AAE9-ED48543CA637}"/>
              </a:ext>
            </a:extLst>
          </p:cNvPr>
          <p:cNvSpPr>
            <a:spLocks noGrp="1"/>
          </p:cNvSpPr>
          <p:nvPr>
            <p:ph type="title"/>
          </p:nvPr>
        </p:nvSpPr>
        <p:spPr>
          <a:xfrm>
            <a:off x="2993407" y="-160532"/>
            <a:ext cx="8845378" cy="1325563"/>
          </a:xfrm>
        </p:spPr>
        <p:txBody>
          <a:bodyPr/>
          <a:lstStyle/>
          <a:p>
            <a:r>
              <a:rPr lang="en-GB">
                <a:solidFill>
                  <a:schemeClr val="accent6"/>
                </a:solidFill>
                <a:latin typeface="lato"/>
                <a:ea typeface="Lato"/>
                <a:cs typeface="Arial"/>
              </a:rPr>
              <a:t>Sample resources for parents</a:t>
            </a:r>
          </a:p>
        </p:txBody>
      </p:sp>
      <p:sp>
        <p:nvSpPr>
          <p:cNvPr id="3" name="Content Placeholder 2">
            <a:extLst>
              <a:ext uri="{FF2B5EF4-FFF2-40B4-BE49-F238E27FC236}">
                <a16:creationId xmlns:a16="http://schemas.microsoft.com/office/drawing/2014/main" id="{DE25BB91-E716-4027-868D-0B595DD0297B}"/>
              </a:ext>
            </a:extLst>
          </p:cNvPr>
          <p:cNvSpPr>
            <a:spLocks noGrp="1"/>
          </p:cNvSpPr>
          <p:nvPr>
            <p:ph idx="1"/>
          </p:nvPr>
        </p:nvSpPr>
        <p:spPr>
          <a:xfrm>
            <a:off x="3347813" y="1248171"/>
            <a:ext cx="8845378" cy="4622067"/>
          </a:xfrm>
        </p:spPr>
        <p:txBody>
          <a:bodyPr>
            <a:normAutofit/>
          </a:bodyPr>
          <a:lstStyle/>
          <a:p>
            <a:endParaRPr lang="en-GB"/>
          </a:p>
          <a:p>
            <a:pPr marL="0" indent="0">
              <a:buNone/>
            </a:pPr>
            <a:endParaRPr lang="en-GB"/>
          </a:p>
          <a:p>
            <a:pPr marL="0" indent="0">
              <a:buNone/>
            </a:pPr>
            <a:endParaRPr lang="en-GB"/>
          </a:p>
          <a:p>
            <a:endParaRPr lang="en-GB"/>
          </a:p>
        </p:txBody>
      </p:sp>
      <p:sp>
        <p:nvSpPr>
          <p:cNvPr id="5" name="TextBox 4">
            <a:extLst>
              <a:ext uri="{FF2B5EF4-FFF2-40B4-BE49-F238E27FC236}">
                <a16:creationId xmlns:a16="http://schemas.microsoft.com/office/drawing/2014/main" id="{A164119B-479D-4A85-87C5-3DC9D59598E1}"/>
              </a:ext>
            </a:extLst>
          </p:cNvPr>
          <p:cNvSpPr txBox="1"/>
          <p:nvPr/>
        </p:nvSpPr>
        <p:spPr>
          <a:xfrm flipH="1">
            <a:off x="4133812" y="5745154"/>
            <a:ext cx="31199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Calibri"/>
              </a:rPr>
              <a:t>www.</a:t>
            </a:r>
            <a:r>
              <a:rPr lang="en-GB" sz="1400" b="1" dirty="0"/>
              <a:t> barnardos.ie/resources/parents</a:t>
            </a:r>
            <a:endParaRPr lang="en-US" sz="1400" b="1" dirty="0">
              <a:cs typeface="Calibri"/>
            </a:endParaRPr>
          </a:p>
        </p:txBody>
      </p:sp>
      <p:pic>
        <p:nvPicPr>
          <p:cNvPr id="7" name="Picture 6">
            <a:extLst>
              <a:ext uri="{FF2B5EF4-FFF2-40B4-BE49-F238E27FC236}">
                <a16:creationId xmlns:a16="http://schemas.microsoft.com/office/drawing/2014/main" id="{AFE8E23B-2B7E-2CDE-AEE7-6554FD7B2C58}"/>
              </a:ext>
            </a:extLst>
          </p:cNvPr>
          <p:cNvPicPr>
            <a:picLocks noChangeAspect="1"/>
          </p:cNvPicPr>
          <p:nvPr/>
        </p:nvPicPr>
        <p:blipFill rotWithShape="1">
          <a:blip r:embed="rId5"/>
          <a:srcRect r="1708" b="3609"/>
          <a:stretch/>
        </p:blipFill>
        <p:spPr>
          <a:xfrm>
            <a:off x="7384371" y="2242547"/>
            <a:ext cx="4054186" cy="2760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6EDA942-3894-3734-9063-F9F758885D25}"/>
              </a:ext>
            </a:extLst>
          </p:cNvPr>
          <p:cNvSpPr txBox="1"/>
          <p:nvPr/>
        </p:nvSpPr>
        <p:spPr>
          <a:xfrm>
            <a:off x="7343613" y="5060544"/>
            <a:ext cx="4103762" cy="338554"/>
          </a:xfrm>
          <a:prstGeom prst="rect">
            <a:avLst/>
          </a:prstGeom>
          <a:noFill/>
        </p:spPr>
        <p:txBody>
          <a:bodyPr wrap="square" lIns="91440" tIns="45720" rIns="91440" bIns="45720" rtlCol="0" anchor="t">
            <a:spAutoFit/>
          </a:bodyPr>
          <a:lstStyle/>
          <a:p>
            <a:pPr algn="ctr"/>
            <a:r>
              <a:rPr lang="en-GB" sz="1600" b="1"/>
              <a:t>HSE Website - www.sexualwellbeing.ie</a:t>
            </a:r>
          </a:p>
        </p:txBody>
      </p:sp>
      <p:pic>
        <p:nvPicPr>
          <p:cNvPr id="9" name="Picture 8">
            <a:extLst>
              <a:ext uri="{FF2B5EF4-FFF2-40B4-BE49-F238E27FC236}">
                <a16:creationId xmlns:a16="http://schemas.microsoft.com/office/drawing/2014/main" id="{7B699FBA-B1D9-A875-B8B0-658010DB4E1B}"/>
              </a:ext>
            </a:extLst>
          </p:cNvPr>
          <p:cNvPicPr>
            <a:picLocks noChangeAspect="1"/>
          </p:cNvPicPr>
          <p:nvPr/>
        </p:nvPicPr>
        <p:blipFill>
          <a:blip r:embed="rId6"/>
          <a:stretch>
            <a:fillRect/>
          </a:stretch>
        </p:blipFill>
        <p:spPr>
          <a:xfrm>
            <a:off x="4187980" y="1555692"/>
            <a:ext cx="3002741" cy="4130258"/>
          </a:xfrm>
          <a:prstGeom prst="rect">
            <a:avLst/>
          </a:prstGeom>
        </p:spPr>
      </p:pic>
      <p:pic>
        <p:nvPicPr>
          <p:cNvPr id="6" name="Picture 5" descr="Diagram&#10;&#10;Description automatically generated">
            <a:extLst>
              <a:ext uri="{FF2B5EF4-FFF2-40B4-BE49-F238E27FC236}">
                <a16:creationId xmlns:a16="http://schemas.microsoft.com/office/drawing/2014/main" id="{FF5E7C58-0FF4-E703-A272-028D970E087A}"/>
              </a:ext>
            </a:extLst>
          </p:cNvPr>
          <p:cNvPicPr>
            <a:picLocks noChangeAspect="1"/>
          </p:cNvPicPr>
          <p:nvPr/>
        </p:nvPicPr>
        <p:blipFill>
          <a:blip r:embed="rId7"/>
          <a:stretch>
            <a:fillRect/>
          </a:stretch>
        </p:blipFill>
        <p:spPr>
          <a:xfrm>
            <a:off x="214850" y="935053"/>
            <a:ext cx="3914477" cy="4863448"/>
          </a:xfrm>
          <a:prstGeom prst="rect">
            <a:avLst/>
          </a:prstGeom>
        </p:spPr>
      </p:pic>
      <p:pic>
        <p:nvPicPr>
          <p:cNvPr id="10" name="Audio 9">
            <a:hlinkClick r:id="" action="ppaction://media"/>
            <a:extLst>
              <a:ext uri="{FF2B5EF4-FFF2-40B4-BE49-F238E27FC236}">
                <a16:creationId xmlns:a16="http://schemas.microsoft.com/office/drawing/2014/main" id="{09C54448-B411-68BC-089F-491A3B67E59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
        <p:nvSpPr>
          <p:cNvPr id="11" name="TextBox 10">
            <a:extLst>
              <a:ext uri="{FF2B5EF4-FFF2-40B4-BE49-F238E27FC236}">
                <a16:creationId xmlns:a16="http://schemas.microsoft.com/office/drawing/2014/main" id="{1D9B5D80-BF6F-6A27-B62F-5622D9419016}"/>
              </a:ext>
            </a:extLst>
          </p:cNvPr>
          <p:cNvSpPr txBox="1"/>
          <p:nvPr/>
        </p:nvSpPr>
        <p:spPr>
          <a:xfrm flipH="1">
            <a:off x="612111" y="5735959"/>
            <a:ext cx="31199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Calibri"/>
              </a:rPr>
              <a:t>www.</a:t>
            </a:r>
            <a:r>
              <a:rPr lang="en-GB" sz="1400" b="1" dirty="0">
                <a:cs typeface="Calibri"/>
              </a:rPr>
              <a:t>n</a:t>
            </a:r>
            <a:r>
              <a:rPr lang="en-GB" sz="1400" b="1" dirty="0"/>
              <a:t>cca.ie</a:t>
            </a:r>
            <a:endParaRPr lang="en-US" sz="1400" b="1" dirty="0">
              <a:cs typeface="Calibri"/>
            </a:endParaRPr>
          </a:p>
        </p:txBody>
      </p:sp>
    </p:spTree>
    <p:extLst>
      <p:ext uri="{BB962C8B-B14F-4D97-AF65-F5344CB8AC3E}">
        <p14:creationId xmlns:p14="http://schemas.microsoft.com/office/powerpoint/2010/main" val="2398018607"/>
      </p:ext>
    </p:extLst>
  </p:cSld>
  <p:clrMapOvr>
    <a:masterClrMapping/>
  </p:clrMapOvr>
  <mc:AlternateContent xmlns:mc="http://schemas.openxmlformats.org/markup-compatibility/2006" xmlns:p14="http://schemas.microsoft.com/office/powerpoint/2010/main">
    <mc:Choice Requires="p14">
      <p:transition spd="slow" p14:dur="2000" advTm="20879"/>
    </mc:Choice>
    <mc:Fallback xmlns="">
      <p:transition spd="slow" advTm="2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E75B-5A57-4466-A2B5-E8C389CB7340}"/>
              </a:ext>
            </a:extLst>
          </p:cNvPr>
          <p:cNvSpPr>
            <a:spLocks noGrp="1"/>
          </p:cNvSpPr>
          <p:nvPr>
            <p:ph type="title"/>
          </p:nvPr>
        </p:nvSpPr>
        <p:spPr>
          <a:xfrm>
            <a:off x="648929" y="629266"/>
            <a:ext cx="3505495" cy="1622321"/>
          </a:xfrm>
        </p:spPr>
        <p:txBody>
          <a:bodyPr>
            <a:normAutofit/>
          </a:bodyPr>
          <a:lstStyle/>
          <a:p>
            <a:r>
              <a:rPr lang="en-US" sz="2500">
                <a:latin typeface="lato"/>
                <a:ea typeface="Lato"/>
                <a:cs typeface="Arial"/>
              </a:rPr>
              <a:t>Have your say in shaping curriculum developments in Senior Cycle SPHE</a:t>
            </a:r>
            <a:endParaRPr lang="en-IE" sz="2500">
              <a:latin typeface="lato"/>
            </a:endParaRPr>
          </a:p>
        </p:txBody>
      </p:sp>
      <p:sp>
        <p:nvSpPr>
          <p:cNvPr id="3" name="Content Placeholder 2">
            <a:extLst>
              <a:ext uri="{FF2B5EF4-FFF2-40B4-BE49-F238E27FC236}">
                <a16:creationId xmlns:a16="http://schemas.microsoft.com/office/drawing/2014/main" id="{DEF8AEE2-B18A-4645-9EE9-06B111B5ECFC}"/>
              </a:ext>
            </a:extLst>
          </p:cNvPr>
          <p:cNvSpPr>
            <a:spLocks noGrp="1"/>
          </p:cNvSpPr>
          <p:nvPr>
            <p:ph idx="1"/>
          </p:nvPr>
        </p:nvSpPr>
        <p:spPr>
          <a:xfrm>
            <a:off x="648930" y="2438400"/>
            <a:ext cx="3846869" cy="3785419"/>
          </a:xfrm>
        </p:spPr>
        <p:txBody>
          <a:bodyPr vert="horz" lIns="91440" tIns="45720" rIns="91440" bIns="45720" rtlCol="0" anchor="t">
            <a:normAutofit/>
          </a:bodyPr>
          <a:lstStyle/>
          <a:p>
            <a:pPr marL="0" indent="0">
              <a:buNone/>
            </a:pPr>
            <a:endParaRPr lang="en-IE" sz="1400">
              <a:latin typeface="lato"/>
              <a:ea typeface="Malgun Gothic"/>
              <a:cs typeface="Cavolini"/>
            </a:endParaRPr>
          </a:p>
          <a:p>
            <a:pPr marL="0" indent="0">
              <a:buNone/>
            </a:pPr>
            <a:endParaRPr lang="en-IE" sz="1400">
              <a:latin typeface="lato"/>
              <a:ea typeface="Malgun Gothic" panose="020B0503020000020004" pitchFamily="34" charset="-127"/>
              <a:cs typeface="Cavolini" panose="020B0502040204020203" pitchFamily="66" charset="0"/>
            </a:endParaRPr>
          </a:p>
          <a:p>
            <a:pPr marL="0" indent="0">
              <a:buNone/>
            </a:pPr>
            <a:r>
              <a:rPr lang="en-IE" sz="1800">
                <a:latin typeface="lato"/>
                <a:ea typeface="Malgun Gothic"/>
                <a:cs typeface="Cavolini"/>
              </a:rPr>
              <a:t>Public consultation on updated Senior Cycle SPHE specification:  </a:t>
            </a:r>
            <a:endParaRPr lang="en-IE" sz="1800">
              <a:latin typeface="lato"/>
              <a:ea typeface="Malgun Gothic" panose="020B0503020000020004" pitchFamily="34" charset="-127"/>
              <a:cs typeface="Cavolini" panose="020B0502040204020203" pitchFamily="66" charset="0"/>
            </a:endParaRPr>
          </a:p>
          <a:p>
            <a:pPr marL="0" indent="0">
              <a:buNone/>
            </a:pPr>
            <a:r>
              <a:rPr lang="en-IE" sz="1800">
                <a:latin typeface="lato"/>
                <a:ea typeface="Malgun Gothic"/>
                <a:cs typeface="Cavolini"/>
              </a:rPr>
              <a:t>Open until </a:t>
            </a:r>
            <a:r>
              <a:rPr lang="en-IE" sz="1800" b="1">
                <a:latin typeface="lato"/>
                <a:ea typeface="Malgun Gothic"/>
                <a:cs typeface="Cavolini"/>
              </a:rPr>
              <a:t>Oct 18</a:t>
            </a:r>
            <a:r>
              <a:rPr lang="en-IE" sz="1800" b="1" baseline="30000">
                <a:latin typeface="lato"/>
                <a:ea typeface="Malgun Gothic"/>
                <a:cs typeface="Cavolini"/>
              </a:rPr>
              <a:t>th</a:t>
            </a:r>
            <a:r>
              <a:rPr lang="en-IE" sz="1800" b="1">
                <a:latin typeface="lato"/>
                <a:ea typeface="Malgun Gothic"/>
                <a:cs typeface="Cavolini"/>
              </a:rPr>
              <a:t>  </a:t>
            </a:r>
            <a:endParaRPr lang="en-IE" sz="1800" b="1">
              <a:latin typeface="lato"/>
              <a:ea typeface="Malgun Gothic" panose="020B0503020000020004" pitchFamily="34" charset="-127"/>
              <a:cs typeface="Cavolini" panose="020B0502040204020203" pitchFamily="66" charset="0"/>
            </a:endParaRPr>
          </a:p>
          <a:p>
            <a:pPr marL="0" indent="0">
              <a:buNone/>
            </a:pPr>
            <a:endParaRPr lang="en-IE" sz="1800">
              <a:latin typeface="lato"/>
              <a:ea typeface="Malgun Gothic" panose="020B0503020000020004" pitchFamily="34" charset="-127"/>
              <a:cs typeface="Cavolini" panose="020B0502040204020203" pitchFamily="66" charset="0"/>
            </a:endParaRPr>
          </a:p>
          <a:p>
            <a:pPr marL="0" indent="0">
              <a:buNone/>
            </a:pPr>
            <a:r>
              <a:rPr lang="en-IE" sz="1800">
                <a:latin typeface="lato"/>
                <a:ea typeface="Malgun Gothic"/>
                <a:cs typeface="Cavolini"/>
              </a:rPr>
              <a:t>Go to </a:t>
            </a:r>
            <a:r>
              <a:rPr lang="en-IE" sz="1800">
                <a:latin typeface="lato"/>
                <a:ea typeface="Malgun Gothic"/>
                <a:cs typeface="Cavolini"/>
                <a:hlinkClick r:id="rId5"/>
              </a:rPr>
              <a:t>www.ncca.ie</a:t>
            </a:r>
            <a:r>
              <a:rPr lang="en-IE" sz="1800">
                <a:latin typeface="lato"/>
                <a:ea typeface="Malgun Gothic"/>
                <a:cs typeface="Cavolini"/>
              </a:rPr>
              <a:t> </a:t>
            </a:r>
            <a:endParaRPr lang="en-IE" sz="1800">
              <a:latin typeface="lato"/>
              <a:ea typeface="Malgun Gothic" panose="020B0503020000020004" pitchFamily="34" charset="-127"/>
              <a:cs typeface="Cavolini" panose="020B0502040204020203" pitchFamily="66" charset="0"/>
            </a:endParaRPr>
          </a:p>
          <a:p>
            <a:pPr marL="0" indent="0">
              <a:buNone/>
            </a:pPr>
            <a:endParaRPr lang="en-IE" sz="1800">
              <a:latin typeface="lato"/>
              <a:ea typeface="Malgun Gothic" panose="020B0503020000020004" pitchFamily="34" charset="-127"/>
              <a:cs typeface="Cavolini" panose="020B0502040204020203" pitchFamily="66" charset="0"/>
            </a:endParaRPr>
          </a:p>
          <a:p>
            <a:endParaRPr lang="en-IE" sz="1400">
              <a:latin typeface="lato"/>
              <a:ea typeface="Malgun Gothic" panose="020B0503020000020004" pitchFamily="34" charset="-127"/>
              <a:cs typeface="Cavolini" panose="020B0502040204020203" pitchFamily="66" charset="0"/>
            </a:endParaRPr>
          </a:p>
        </p:txBody>
      </p:sp>
      <p:sp>
        <p:nvSpPr>
          <p:cNvPr id="19"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5BE580-CB90-6744-B996-60697E2CAF9E}"/>
              </a:ext>
            </a:extLst>
          </p:cNvPr>
          <p:cNvSpPr txBox="1"/>
          <p:nvPr/>
        </p:nvSpPr>
        <p:spPr>
          <a:xfrm>
            <a:off x="7155873" y="5854487"/>
            <a:ext cx="2680855" cy="646331"/>
          </a:xfrm>
          <a:prstGeom prst="rect">
            <a:avLst/>
          </a:prstGeom>
          <a:noFill/>
        </p:spPr>
        <p:txBody>
          <a:bodyPr wrap="square" rtlCol="0">
            <a:spAutoFit/>
          </a:bodyPr>
          <a:lstStyle/>
          <a:p>
            <a:r>
              <a:rPr lang="en-GB">
                <a:hlinkClick r:id="rId5"/>
              </a:rPr>
              <a:t>www.ncca.ie</a:t>
            </a:r>
            <a:endParaRPr lang="en-GB"/>
          </a:p>
          <a:p>
            <a:endParaRPr lang="en-GB"/>
          </a:p>
        </p:txBody>
      </p:sp>
      <p:pic>
        <p:nvPicPr>
          <p:cNvPr id="7" name="Picture 6">
            <a:extLst>
              <a:ext uri="{FF2B5EF4-FFF2-40B4-BE49-F238E27FC236}">
                <a16:creationId xmlns:a16="http://schemas.microsoft.com/office/drawing/2014/main" id="{382ED502-2EB3-1496-8738-2D42E38E1BD0}"/>
              </a:ext>
            </a:extLst>
          </p:cNvPr>
          <p:cNvPicPr>
            <a:picLocks noChangeAspect="1"/>
          </p:cNvPicPr>
          <p:nvPr/>
        </p:nvPicPr>
        <p:blipFill rotWithShape="1">
          <a:blip r:embed="rId6"/>
          <a:srcRect l="3355" t="30898" r="32640" b="27984"/>
          <a:stretch/>
        </p:blipFill>
        <p:spPr>
          <a:xfrm>
            <a:off x="5123479" y="4140066"/>
            <a:ext cx="6584098" cy="2819857"/>
          </a:xfrm>
          <a:prstGeom prst="rect">
            <a:avLst/>
          </a:prstGeom>
        </p:spPr>
      </p:pic>
      <p:pic>
        <p:nvPicPr>
          <p:cNvPr id="8" name="Picture 7">
            <a:extLst>
              <a:ext uri="{FF2B5EF4-FFF2-40B4-BE49-F238E27FC236}">
                <a16:creationId xmlns:a16="http://schemas.microsoft.com/office/drawing/2014/main" id="{C656EFDB-0290-8E70-0DCE-74ECFF217F39}"/>
              </a:ext>
            </a:extLst>
          </p:cNvPr>
          <p:cNvPicPr>
            <a:picLocks noChangeAspect="1"/>
          </p:cNvPicPr>
          <p:nvPr/>
        </p:nvPicPr>
        <p:blipFill rotWithShape="1">
          <a:blip r:embed="rId7"/>
          <a:srcRect l="1023" t="9175" r="5776" b="6070"/>
          <a:stretch/>
        </p:blipFill>
        <p:spPr>
          <a:xfrm>
            <a:off x="5177443" y="535696"/>
            <a:ext cx="6260450" cy="3795413"/>
          </a:xfrm>
          <a:prstGeom prst="rect">
            <a:avLst/>
          </a:prstGeom>
        </p:spPr>
      </p:pic>
      <p:pic>
        <p:nvPicPr>
          <p:cNvPr id="5" name="Audio 4">
            <a:hlinkClick r:id="" action="ppaction://media"/>
            <a:extLst>
              <a:ext uri="{FF2B5EF4-FFF2-40B4-BE49-F238E27FC236}">
                <a16:creationId xmlns:a16="http://schemas.microsoft.com/office/drawing/2014/main" id="{BBCDF921-6AD3-1C4C-1962-E891C26F55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6561386"/>
      </p:ext>
    </p:extLst>
  </p:cSld>
  <p:clrMapOvr>
    <a:masterClrMapping/>
  </p:clrMapOvr>
  <mc:AlternateContent xmlns:mc="http://schemas.openxmlformats.org/markup-compatibility/2006" xmlns:p14="http://schemas.microsoft.com/office/powerpoint/2010/main">
    <mc:Choice Requires="p14">
      <p:transition spd="slow" p14:dur="2000" advTm="32291">
        <p14:prism isContent="1"/>
      </p:transition>
    </mc:Choice>
    <mc:Fallback xmlns="">
      <p:transition spd="slow" advTm="322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84EC8-6FF2-1745-517A-E9105E0CFB85}"/>
              </a:ext>
            </a:extLst>
          </p:cNvPr>
          <p:cNvSpPr txBox="1"/>
          <p:nvPr/>
        </p:nvSpPr>
        <p:spPr>
          <a:xfrm>
            <a:off x="2956742" y="1286730"/>
            <a:ext cx="7046903" cy="2554545"/>
          </a:xfrm>
          <a:prstGeom prst="rect">
            <a:avLst/>
          </a:prstGeom>
          <a:noFill/>
        </p:spPr>
        <p:txBody>
          <a:bodyPr wrap="square" lIns="91440" tIns="45720" rIns="91440" bIns="45720" rtlCol="0" anchor="t">
            <a:spAutoFit/>
          </a:bodyPr>
          <a:lstStyle/>
          <a:p>
            <a:r>
              <a:rPr lang="en-GB" sz="8000">
                <a:solidFill>
                  <a:schemeClr val="bg1"/>
                </a:solidFill>
                <a:latin typeface="lato"/>
                <a:ea typeface="lato"/>
                <a:cs typeface="lato"/>
              </a:rPr>
              <a:t>Go </a:t>
            </a:r>
            <a:r>
              <a:rPr lang="en-GB" sz="8000" err="1">
                <a:solidFill>
                  <a:schemeClr val="bg1"/>
                </a:solidFill>
                <a:latin typeface="lato"/>
                <a:ea typeface="lato"/>
                <a:cs typeface="lato"/>
              </a:rPr>
              <a:t>raibh</a:t>
            </a:r>
            <a:r>
              <a:rPr lang="en-GB" sz="8000">
                <a:solidFill>
                  <a:schemeClr val="bg1"/>
                </a:solidFill>
                <a:latin typeface="lato"/>
                <a:ea typeface="lato"/>
                <a:cs typeface="lato"/>
              </a:rPr>
              <a:t> </a:t>
            </a:r>
            <a:r>
              <a:rPr lang="en-GB" sz="8000" err="1">
                <a:solidFill>
                  <a:schemeClr val="bg1"/>
                </a:solidFill>
                <a:latin typeface="lato"/>
                <a:ea typeface="lato"/>
                <a:cs typeface="lato"/>
              </a:rPr>
              <a:t>míle</a:t>
            </a:r>
            <a:r>
              <a:rPr lang="en-GB" sz="8000">
                <a:solidFill>
                  <a:schemeClr val="bg1"/>
                </a:solidFill>
                <a:latin typeface="lato"/>
                <a:ea typeface="lato"/>
                <a:cs typeface="lato"/>
              </a:rPr>
              <a:t> </a:t>
            </a:r>
            <a:r>
              <a:rPr lang="en-GB" sz="8000" err="1">
                <a:solidFill>
                  <a:schemeClr val="bg1"/>
                </a:solidFill>
                <a:latin typeface="lato"/>
                <a:ea typeface="lato"/>
                <a:cs typeface="lato"/>
              </a:rPr>
              <a:t>maith</a:t>
            </a:r>
            <a:r>
              <a:rPr lang="en-GB" sz="8000">
                <a:solidFill>
                  <a:schemeClr val="bg1"/>
                </a:solidFill>
                <a:latin typeface="lato"/>
                <a:ea typeface="lato"/>
                <a:cs typeface="lato"/>
              </a:rPr>
              <a:t> </a:t>
            </a:r>
            <a:r>
              <a:rPr lang="en-GB" sz="8000" err="1">
                <a:solidFill>
                  <a:schemeClr val="bg1"/>
                </a:solidFill>
                <a:latin typeface="lato"/>
                <a:ea typeface="lato"/>
                <a:cs typeface="lato"/>
              </a:rPr>
              <a:t>agaibh</a:t>
            </a:r>
            <a:endParaRPr lang="en-IE" sz="8000">
              <a:solidFill>
                <a:schemeClr val="bg1"/>
              </a:solidFill>
              <a:latin typeface="lato"/>
              <a:ea typeface="lato"/>
              <a:cs typeface="lato"/>
            </a:endParaRPr>
          </a:p>
        </p:txBody>
      </p:sp>
      <p:pic>
        <p:nvPicPr>
          <p:cNvPr id="4" name="Audio 3">
            <a:hlinkClick r:id="" action="ppaction://media"/>
            <a:extLst>
              <a:ext uri="{FF2B5EF4-FFF2-40B4-BE49-F238E27FC236}">
                <a16:creationId xmlns:a16="http://schemas.microsoft.com/office/drawing/2014/main" id="{96F124FC-5BE2-2BBB-6560-5CBA875907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63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681">
        <p15:prstTrans prst="pageCurlDouble"/>
      </p:transition>
    </mc:Choice>
    <mc:Fallback xmlns="">
      <p:transition spd="slow" advTm="6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57CE-861A-4FD1-AA25-E6D45DD06327}"/>
              </a:ext>
            </a:extLst>
          </p:cNvPr>
          <p:cNvSpPr>
            <a:spLocks noGrp="1"/>
          </p:cNvSpPr>
          <p:nvPr>
            <p:ph type="title"/>
          </p:nvPr>
        </p:nvSpPr>
        <p:spPr/>
        <p:txBody>
          <a:bodyPr/>
          <a:lstStyle/>
          <a:p>
            <a:r>
              <a:rPr lang="en-US">
                <a:latin typeface="lato"/>
                <a:ea typeface="Lato"/>
                <a:cs typeface="Arial"/>
              </a:rPr>
              <a:t>Purpose of this presentation</a:t>
            </a:r>
            <a:endParaRPr lang="en-US">
              <a:latin typeface="lato"/>
            </a:endParaRPr>
          </a:p>
        </p:txBody>
      </p:sp>
      <p:sp>
        <p:nvSpPr>
          <p:cNvPr id="5" name="Content Placeholder 2">
            <a:extLst>
              <a:ext uri="{FF2B5EF4-FFF2-40B4-BE49-F238E27FC236}">
                <a16:creationId xmlns:a16="http://schemas.microsoft.com/office/drawing/2014/main" id="{C5080F5B-A45A-F6E0-E393-E8FDCFA90AAF}"/>
              </a:ext>
            </a:extLst>
          </p:cNvPr>
          <p:cNvSpPr txBox="1">
            <a:spLocks/>
          </p:cNvSpPr>
          <p:nvPr/>
        </p:nvSpPr>
        <p:spPr>
          <a:xfrm>
            <a:off x="2654787" y="1308862"/>
            <a:ext cx="5860344" cy="40358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IE" sz="2400">
                <a:solidFill>
                  <a:srgbClr val="000000"/>
                </a:solidFill>
                <a:effectLst/>
                <a:latin typeface="lato"/>
                <a:ea typeface="Calibri" panose="020F0502020204030204" pitchFamily="34" charset="0"/>
                <a:cs typeface="Arial"/>
              </a:rPr>
              <a:t>To explain the context for changes to the Social, Personal and Health Education </a:t>
            </a:r>
            <a:r>
              <a:rPr lang="en-IE" sz="2400">
                <a:solidFill>
                  <a:srgbClr val="000000"/>
                </a:solidFill>
                <a:latin typeface="lato"/>
                <a:ea typeface="Calibri" panose="020F0502020204030204" pitchFamily="34" charset="0"/>
                <a:cs typeface="Arial"/>
              </a:rPr>
              <a:t>(SPHE) curriculum </a:t>
            </a:r>
            <a:endParaRPr lang="en-IE" sz="2400">
              <a:solidFill>
                <a:srgbClr val="000000"/>
              </a:solidFill>
              <a:effectLst/>
              <a:latin typeface="lato"/>
              <a:ea typeface="Calibri" panose="020F0502020204030204" pitchFamily="34" charset="0"/>
              <a:cs typeface="Arial" panose="020B0604020202020204" pitchFamily="34" charset="0"/>
            </a:endParaRPr>
          </a:p>
          <a:p>
            <a:pPr>
              <a:defRPr/>
            </a:pPr>
            <a:r>
              <a:rPr lang="en-IE" sz="2400">
                <a:solidFill>
                  <a:srgbClr val="000000"/>
                </a:solidFill>
                <a:latin typeface="lato"/>
                <a:ea typeface="Calibri" panose="020F0502020204030204" pitchFamily="34" charset="0"/>
                <a:cs typeface="Arial"/>
              </a:rPr>
              <a:t>T</a:t>
            </a:r>
            <a:r>
              <a:rPr lang="en-IE" sz="2400">
                <a:solidFill>
                  <a:srgbClr val="000000"/>
                </a:solidFill>
                <a:effectLst/>
                <a:latin typeface="lato"/>
                <a:ea typeface="Calibri" panose="020F0502020204030204" pitchFamily="34" charset="0"/>
                <a:cs typeface="Arial"/>
              </a:rPr>
              <a:t>o provide an overview of what’s included in the updated Junior Cyle SPHE curriculum</a:t>
            </a:r>
            <a:r>
              <a:rPr lang="en-IE" sz="2400">
                <a:solidFill>
                  <a:srgbClr val="000000"/>
                </a:solidFill>
                <a:latin typeface="lato"/>
                <a:ea typeface="Calibri" panose="020F0502020204030204" pitchFamily="34" charset="0"/>
                <a:cs typeface="Arial"/>
              </a:rPr>
              <a:t> </a:t>
            </a:r>
            <a:endParaRPr lang="en-IE" sz="2400">
              <a:solidFill>
                <a:srgbClr val="000000"/>
              </a:solidFill>
              <a:effectLst/>
              <a:latin typeface="lato"/>
              <a:ea typeface="Calibri" panose="020F0502020204030204" pitchFamily="34" charset="0"/>
              <a:cs typeface="Arial" panose="020B0604020202020204" pitchFamily="34" charset="0"/>
            </a:endParaRPr>
          </a:p>
          <a:p>
            <a:pPr>
              <a:defRPr/>
            </a:pPr>
            <a:r>
              <a:rPr lang="en-US" sz="2400">
                <a:solidFill>
                  <a:srgbClr val="000000"/>
                </a:solidFill>
                <a:latin typeface="lato"/>
                <a:ea typeface="lato"/>
                <a:cs typeface="Calibri Light"/>
              </a:rPr>
              <a:t>T</a:t>
            </a:r>
            <a:r>
              <a:rPr kumimoji="0" lang="en-US" sz="2400" b="0" i="0" u="none" strike="noStrike" kern="1200" cap="none" spc="0" normalizeH="0" baseline="0" noProof="0">
                <a:ln>
                  <a:noFill/>
                </a:ln>
                <a:solidFill>
                  <a:srgbClr val="000000"/>
                </a:solidFill>
                <a:effectLst/>
                <a:uLnTx/>
                <a:uFillTx/>
                <a:latin typeface="lato"/>
                <a:ea typeface="lato"/>
                <a:cs typeface="Calibri Light"/>
              </a:rPr>
              <a:t>o sign-post </a:t>
            </a:r>
            <a:r>
              <a:rPr lang="en-US" sz="2400">
                <a:solidFill>
                  <a:srgbClr val="000000"/>
                </a:solidFill>
                <a:latin typeface="lato"/>
                <a:ea typeface="lato"/>
                <a:cs typeface="Calibri Light"/>
              </a:rPr>
              <a:t>where to</a:t>
            </a:r>
            <a:r>
              <a:rPr kumimoji="0" lang="en-US" sz="2400" b="0" i="0" u="none" strike="noStrike" kern="1200" cap="none" spc="0" normalizeH="0" baseline="0" noProof="0">
                <a:ln>
                  <a:noFill/>
                </a:ln>
                <a:solidFill>
                  <a:srgbClr val="000000"/>
                </a:solidFill>
                <a:effectLst/>
                <a:uLnTx/>
                <a:uFillTx/>
                <a:latin typeface="lato"/>
                <a:ea typeface="lato"/>
                <a:cs typeface="Calibri Light"/>
              </a:rPr>
              <a:t> </a:t>
            </a:r>
            <a:r>
              <a:rPr lang="en-US" sz="2400">
                <a:solidFill>
                  <a:srgbClr val="000000"/>
                </a:solidFill>
                <a:latin typeface="lato"/>
                <a:ea typeface="lato"/>
                <a:cs typeface="Calibri Light"/>
              </a:rPr>
              <a:t>go for more</a:t>
            </a:r>
            <a:r>
              <a:rPr kumimoji="0" lang="en-US" sz="2400" b="0" i="0" u="none" strike="noStrike" kern="1200" cap="none" spc="0" normalizeH="0" baseline="0" noProof="0">
                <a:ln>
                  <a:noFill/>
                </a:ln>
                <a:solidFill>
                  <a:srgbClr val="000000"/>
                </a:solidFill>
                <a:effectLst/>
                <a:uLnTx/>
                <a:uFillTx/>
                <a:latin typeface="lato"/>
                <a:ea typeface="lato"/>
                <a:cs typeface="Calibri Light"/>
              </a:rPr>
              <a:t> </a:t>
            </a:r>
            <a:r>
              <a:rPr lang="en-US" sz="2400">
                <a:solidFill>
                  <a:srgbClr val="000000"/>
                </a:solidFill>
                <a:latin typeface="lato"/>
                <a:ea typeface="lato"/>
                <a:cs typeface="Calibri Light"/>
              </a:rPr>
              <a:t>information </a:t>
            </a:r>
            <a:r>
              <a:rPr kumimoji="0" lang="en-US" sz="2400" b="0" i="0" u="none" strike="noStrike" kern="1200" cap="none" spc="0" normalizeH="0" baseline="0" noProof="0">
                <a:ln>
                  <a:noFill/>
                </a:ln>
                <a:solidFill>
                  <a:srgbClr val="000000"/>
                </a:solidFill>
                <a:effectLst/>
                <a:uLnTx/>
                <a:uFillTx/>
                <a:latin typeface="lato"/>
                <a:ea typeface="lato"/>
                <a:cs typeface="Calibri Light"/>
              </a:rPr>
              <a:t>and share your views on further </a:t>
            </a:r>
            <a:r>
              <a:rPr lang="en-US" sz="2400">
                <a:solidFill>
                  <a:srgbClr val="000000"/>
                </a:solidFill>
                <a:latin typeface="lato"/>
                <a:ea typeface="lato"/>
                <a:cs typeface="Calibri Light"/>
              </a:rPr>
              <a:t>SPHE developments </a:t>
            </a:r>
            <a:endParaRPr lang="en-US" sz="2400" b="0" i="0" u="none" strike="noStrike" kern="1200" cap="none" spc="0" normalizeH="0" baseline="0" noProof="0">
              <a:ln>
                <a:noFill/>
              </a:ln>
              <a:solidFill>
                <a:srgbClr val="000000"/>
              </a:solidFill>
              <a:effectLst/>
              <a:uLnTx/>
              <a:uFillTx/>
              <a:latin typeface="lato"/>
              <a:ea typeface="lato"/>
              <a:cs typeface="Calibri Light"/>
            </a:endParaRPr>
          </a:p>
        </p:txBody>
      </p:sp>
      <p:sp>
        <p:nvSpPr>
          <p:cNvPr id="7" name="TextBox 6">
            <a:extLst>
              <a:ext uri="{FF2B5EF4-FFF2-40B4-BE49-F238E27FC236}">
                <a16:creationId xmlns:a16="http://schemas.microsoft.com/office/drawing/2014/main" id="{23CF4365-2608-ADFD-9835-AF953B95A9BE}"/>
              </a:ext>
            </a:extLst>
          </p:cNvPr>
          <p:cNvSpPr txBox="1"/>
          <p:nvPr/>
        </p:nvSpPr>
        <p:spPr>
          <a:xfrm>
            <a:off x="1528505" y="1717089"/>
            <a:ext cx="1127873" cy="477877"/>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GB" sz="2400">
                <a:latin typeface="lato"/>
                <a:ea typeface="lato"/>
                <a:cs typeface="lato"/>
              </a:rPr>
              <a:t>Why?</a:t>
            </a:r>
            <a:endParaRPr lang="en-GB">
              <a:latin typeface="lato"/>
              <a:ea typeface="lato"/>
              <a:cs typeface="lato"/>
            </a:endParaRPr>
          </a:p>
        </p:txBody>
      </p:sp>
      <p:sp>
        <p:nvSpPr>
          <p:cNvPr id="9" name="TextBox 8">
            <a:extLst>
              <a:ext uri="{FF2B5EF4-FFF2-40B4-BE49-F238E27FC236}">
                <a16:creationId xmlns:a16="http://schemas.microsoft.com/office/drawing/2014/main" id="{CE707FED-1390-2335-52B7-65B982B6E54C}"/>
              </a:ext>
            </a:extLst>
          </p:cNvPr>
          <p:cNvSpPr txBox="1"/>
          <p:nvPr/>
        </p:nvSpPr>
        <p:spPr>
          <a:xfrm>
            <a:off x="1392140" y="2797601"/>
            <a:ext cx="1264238" cy="461665"/>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GB" sz="2400">
                <a:latin typeface="lato"/>
                <a:ea typeface="lato"/>
                <a:cs typeface="lato"/>
              </a:rPr>
              <a:t>What? </a:t>
            </a:r>
          </a:p>
        </p:txBody>
      </p:sp>
      <p:sp>
        <p:nvSpPr>
          <p:cNvPr id="10" name="TextBox 9">
            <a:extLst>
              <a:ext uri="{FF2B5EF4-FFF2-40B4-BE49-F238E27FC236}">
                <a16:creationId xmlns:a16="http://schemas.microsoft.com/office/drawing/2014/main" id="{7E442A01-D47F-1802-2237-5B1B9F390D85}"/>
              </a:ext>
            </a:extLst>
          </p:cNvPr>
          <p:cNvSpPr txBox="1"/>
          <p:nvPr/>
        </p:nvSpPr>
        <p:spPr>
          <a:xfrm>
            <a:off x="505180" y="3873953"/>
            <a:ext cx="2146297" cy="461665"/>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GB" sz="2400">
                <a:latin typeface="lato"/>
                <a:ea typeface="lato"/>
                <a:cs typeface="lato"/>
              </a:rPr>
              <a:t>What next? </a:t>
            </a:r>
          </a:p>
        </p:txBody>
      </p:sp>
      <p:pic>
        <p:nvPicPr>
          <p:cNvPr id="11" name="Google Shape;4170;g19e649d9e83_0_618">
            <a:extLst>
              <a:ext uri="{FF2B5EF4-FFF2-40B4-BE49-F238E27FC236}">
                <a16:creationId xmlns:a16="http://schemas.microsoft.com/office/drawing/2014/main" id="{7101F39B-B736-42BD-0598-FE3200AC269D}"/>
              </a:ext>
            </a:extLst>
          </p:cNvPr>
          <p:cNvPicPr preferRelativeResize="0"/>
          <p:nvPr/>
        </p:nvPicPr>
        <p:blipFill>
          <a:blip r:embed="rId5">
            <a:alphaModFix/>
          </a:blip>
          <a:stretch>
            <a:fillRect/>
          </a:stretch>
        </p:blipFill>
        <p:spPr>
          <a:xfrm>
            <a:off x="8691810" y="1530795"/>
            <a:ext cx="2376346" cy="3464852"/>
          </a:xfrm>
          <a:prstGeom prst="rect">
            <a:avLst/>
          </a:prstGeom>
          <a:noFill/>
          <a:ln w="76200" cap="flat" cmpd="sng">
            <a:solidFill>
              <a:schemeClr val="dk2"/>
            </a:solidFill>
            <a:prstDash val="solid"/>
            <a:round/>
            <a:headEnd type="none" w="sm" len="sm"/>
            <a:tailEnd type="none" w="sm" len="sm"/>
          </a:ln>
        </p:spPr>
      </p:pic>
      <p:pic>
        <p:nvPicPr>
          <p:cNvPr id="18" name="Audio 17">
            <a:hlinkClick r:id="" action="ppaction://media"/>
            <a:extLst>
              <a:ext uri="{FF2B5EF4-FFF2-40B4-BE49-F238E27FC236}">
                <a16:creationId xmlns:a16="http://schemas.microsoft.com/office/drawing/2014/main" id="{A6A44BDE-4448-AB4E-E3C7-A648AF6E6B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088108"/>
      </p:ext>
    </p:extLst>
  </p:cSld>
  <p:clrMapOvr>
    <a:masterClrMapping/>
  </p:clrMapOvr>
  <mc:AlternateContent xmlns:mc="http://schemas.openxmlformats.org/markup-compatibility/2006" xmlns:p14="http://schemas.microsoft.com/office/powerpoint/2010/main">
    <mc:Choice Requires="p14">
      <p:transition spd="slow" p14:dur="2000" advTm="53042"/>
    </mc:Choice>
    <mc:Fallback xmlns="">
      <p:transition spd="slow" advTm="5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A16A-436A-4F3A-9741-350AEE859A05}"/>
              </a:ext>
            </a:extLst>
          </p:cNvPr>
          <p:cNvSpPr>
            <a:spLocks noGrp="1"/>
          </p:cNvSpPr>
          <p:nvPr>
            <p:ph type="title"/>
          </p:nvPr>
        </p:nvSpPr>
        <p:spPr/>
        <p:txBody>
          <a:bodyPr>
            <a:normAutofit/>
          </a:bodyPr>
          <a:lstStyle/>
          <a:p>
            <a:r>
              <a:rPr lang="en-US">
                <a:latin typeface="lato"/>
                <a:ea typeface="Lato"/>
                <a:cs typeface="Arial"/>
              </a:rPr>
              <a:t>Why change? </a:t>
            </a:r>
            <a:endParaRPr lang="en-US">
              <a:latin typeface="lato"/>
            </a:endParaRPr>
          </a:p>
        </p:txBody>
      </p:sp>
      <p:sp>
        <p:nvSpPr>
          <p:cNvPr id="6" name="TextBox 5">
            <a:extLst>
              <a:ext uri="{FF2B5EF4-FFF2-40B4-BE49-F238E27FC236}">
                <a16:creationId xmlns:a16="http://schemas.microsoft.com/office/drawing/2014/main" id="{F07F3327-0234-68A5-BD2B-AD8551ECF09B}"/>
              </a:ext>
            </a:extLst>
          </p:cNvPr>
          <p:cNvSpPr txBox="1"/>
          <p:nvPr/>
        </p:nvSpPr>
        <p:spPr>
          <a:xfrm>
            <a:off x="552734" y="723331"/>
            <a:ext cx="8911988" cy="5367623"/>
          </a:xfrm>
          <a:prstGeom prst="rect">
            <a:avLst/>
          </a:prstGeom>
          <a:noFill/>
        </p:spPr>
        <p:txBody>
          <a:bodyPr wrap="square" lIns="91440" tIns="45720" rIns="91440" bIns="45720" rtlCol="0" anchor="t">
            <a:spAutoFit/>
          </a:bodyPr>
          <a:lstStyle/>
          <a:p>
            <a:pPr lvl="0">
              <a:lnSpc>
                <a:spcPct val="115000"/>
              </a:lnSpc>
            </a:pPr>
            <a:endParaRPr lang="en-GB" sz="2000">
              <a:effectLst/>
              <a:latin typeface="lato"/>
              <a:ea typeface="Calibri" panose="020F0502020204030204" pitchFamily="34" charset="0"/>
              <a:cs typeface="Arial" panose="020B0604020202020204" pitchFamily="34" charset="0"/>
            </a:endParaRPr>
          </a:p>
          <a:p>
            <a:pPr marL="342900" indent="-342900">
              <a:lnSpc>
                <a:spcPct val="115000"/>
              </a:lnSpc>
              <a:buFont typeface="Symbol" panose="05050102010706020507" pitchFamily="18" charset="2"/>
              <a:buChar char=""/>
            </a:pPr>
            <a:r>
              <a:rPr lang="en-GB" sz="2000">
                <a:effectLst/>
                <a:latin typeface="lato"/>
                <a:ea typeface="Calibri" panose="020F0502020204030204" pitchFamily="34" charset="0"/>
                <a:cs typeface="Arial"/>
              </a:rPr>
              <a:t>the challenges that young people face growing up in Ireland today</a:t>
            </a:r>
            <a:endParaRPr lang="en-GB" sz="2000">
              <a:latin typeface="lato"/>
              <a:ea typeface="Calibri" panose="020F0502020204030204" pitchFamily="34" charset="0"/>
              <a:cs typeface="Arial" panose="020B0604020202020204" pitchFamily="34" charset="0"/>
            </a:endParaRPr>
          </a:p>
          <a:p>
            <a:pPr marL="342900" indent="-342900">
              <a:lnSpc>
                <a:spcPct val="114999"/>
              </a:lnSpc>
              <a:buFont typeface="Symbol" panose="05050102010706020507" pitchFamily="18" charset="2"/>
              <a:buChar char=""/>
            </a:pPr>
            <a:endParaRPr lang="en-GB" sz="2000">
              <a:latin typeface="lato"/>
              <a:ea typeface="Calibri" panose="020F0502020204030204" pitchFamily="34" charset="0"/>
              <a:cs typeface="Arial"/>
            </a:endParaRPr>
          </a:p>
          <a:p>
            <a:pPr marL="342900" indent="-342900">
              <a:lnSpc>
                <a:spcPct val="114999"/>
              </a:lnSpc>
              <a:buFont typeface="Symbol" panose="05050102010706020507" pitchFamily="18" charset="2"/>
              <a:buChar char=""/>
            </a:pPr>
            <a:r>
              <a:rPr lang="en-GB" sz="2000">
                <a:effectLst/>
                <a:latin typeface="lato"/>
                <a:ea typeface="Calibri" panose="020F0502020204030204" pitchFamily="34" charset="0"/>
                <a:cs typeface="Arial"/>
              </a:rPr>
              <a:t>the important role that school-based health education programmes can play in supporting young people’s social, emotional and physical wellbeing</a:t>
            </a:r>
            <a:r>
              <a:rPr lang="en-GB" sz="2000">
                <a:latin typeface="lato"/>
                <a:ea typeface="Calibri" panose="020F0502020204030204" pitchFamily="34" charset="0"/>
                <a:cs typeface="Arial"/>
              </a:rPr>
              <a:t> </a:t>
            </a:r>
            <a:endParaRPr lang="en-GB" sz="2000">
              <a:effectLst/>
              <a:latin typeface="lato"/>
              <a:ea typeface="Calibri" panose="020F0502020204030204" pitchFamily="34" charset="0"/>
              <a:cs typeface="Arial" panose="020B0604020202020204" pitchFamily="34" charset="0"/>
            </a:endParaRPr>
          </a:p>
          <a:p>
            <a:pPr lvl="0">
              <a:lnSpc>
                <a:spcPct val="115000"/>
              </a:lnSpc>
            </a:pPr>
            <a:endParaRPr lang="en-GB" sz="2000">
              <a:effectLst/>
              <a:latin typeface="lato"/>
              <a:ea typeface="Calibri" panose="020F0502020204030204" pitchFamily="34" charset="0"/>
              <a:cs typeface="Arial" panose="020B0604020202020204" pitchFamily="34" charset="0"/>
            </a:endParaRPr>
          </a:p>
          <a:p>
            <a:pPr marL="342900" indent="-342900">
              <a:lnSpc>
                <a:spcPct val="115000"/>
              </a:lnSpc>
              <a:buFont typeface="Symbol" panose="05050102010706020507" pitchFamily="18" charset="2"/>
              <a:buChar char=""/>
            </a:pPr>
            <a:r>
              <a:rPr lang="en-IE" sz="2000">
                <a:effectLst/>
                <a:latin typeface="lato"/>
                <a:ea typeface="Calibri" panose="020F0502020204030204" pitchFamily="34" charset="0"/>
                <a:cs typeface="Arial"/>
              </a:rPr>
              <a:t>national policy supports the development of an updated SPHE curriculum that is inclusive, and age- and stage-appropriate</a:t>
            </a:r>
            <a:r>
              <a:rPr lang="en-IE" sz="2000">
                <a:latin typeface="lato"/>
                <a:ea typeface="Calibri" panose="020F0502020204030204" pitchFamily="34" charset="0"/>
                <a:cs typeface="Arial"/>
              </a:rPr>
              <a:t> </a:t>
            </a:r>
            <a:endParaRPr lang="en-GB" sz="2000">
              <a:effectLst/>
              <a:latin typeface="lato"/>
              <a:ea typeface="DengXian"/>
              <a:cs typeface="Arial"/>
            </a:endParaRPr>
          </a:p>
          <a:p>
            <a:pPr lvl="0">
              <a:lnSpc>
                <a:spcPct val="115000"/>
              </a:lnSpc>
            </a:pPr>
            <a:endParaRPr lang="en-GB" sz="2000">
              <a:effectLst/>
              <a:latin typeface="lato"/>
              <a:ea typeface="DengXian" panose="020B0503020204020204" pitchFamily="2" charset="-122"/>
              <a:cs typeface="Arial" panose="020B0604020202020204" pitchFamily="34" charset="0"/>
            </a:endParaRPr>
          </a:p>
          <a:p>
            <a:pPr marL="342900" indent="-342900">
              <a:lnSpc>
                <a:spcPct val="115000"/>
              </a:lnSpc>
              <a:buFont typeface="Symbol" panose="05050102010706020507" pitchFamily="18" charset="2"/>
              <a:buChar char=""/>
            </a:pPr>
            <a:r>
              <a:rPr lang="en-GB" sz="2000">
                <a:effectLst/>
                <a:latin typeface="lato"/>
                <a:ea typeface="Calibri" panose="020F0502020204030204" pitchFamily="34" charset="0"/>
                <a:cs typeface="Arial"/>
              </a:rPr>
              <a:t>extensive feedback gathered through consultations with teachers, students and other stakeholders</a:t>
            </a:r>
            <a:r>
              <a:rPr lang="en-GB" sz="2000">
                <a:latin typeface="lato"/>
                <a:ea typeface="Calibri" panose="020F0502020204030204" pitchFamily="34" charset="0"/>
                <a:cs typeface="Arial"/>
              </a:rPr>
              <a:t> </a:t>
            </a:r>
            <a:endParaRPr lang="en-GB" sz="2000">
              <a:effectLst/>
              <a:latin typeface="lato"/>
              <a:ea typeface="Calibri" panose="020F0502020204030204" pitchFamily="34" charset="0"/>
              <a:cs typeface="Arial" panose="020B0604020202020204" pitchFamily="34" charset="0"/>
            </a:endParaRPr>
          </a:p>
          <a:p>
            <a:pPr lvl="0">
              <a:lnSpc>
                <a:spcPct val="115000"/>
              </a:lnSpc>
            </a:pPr>
            <a:endParaRPr lang="en-GB" sz="2000">
              <a:latin typeface="lato"/>
              <a:ea typeface="DengXian" panose="020B0503020204020204" pitchFamily="2" charset="-122"/>
              <a:cs typeface="Arial" panose="020B0604020202020204" pitchFamily="34" charset="0"/>
            </a:endParaRPr>
          </a:p>
          <a:p>
            <a:pPr>
              <a:lnSpc>
                <a:spcPct val="115000"/>
              </a:lnSpc>
            </a:pPr>
            <a:r>
              <a:rPr lang="en-GB" sz="2000">
                <a:latin typeface="lato"/>
                <a:ea typeface="DengXian"/>
                <a:cs typeface="Arial"/>
              </a:rPr>
              <a:t>To see the background papers and reports: </a:t>
            </a:r>
            <a:r>
              <a:rPr lang="en-GB" sz="2000">
                <a:latin typeface="lato"/>
                <a:ea typeface="DengXian"/>
                <a:cs typeface="Arial"/>
                <a:hlinkClick r:id="rId5"/>
              </a:rPr>
              <a:t>https://ncca.ie/en/junior-cycle/curriculum-developments/social-personal-and-health-education-sphe/</a:t>
            </a:r>
            <a:r>
              <a:rPr lang="en-GB" sz="2000">
                <a:latin typeface="lato"/>
                <a:ea typeface="DengXian"/>
                <a:cs typeface="Arial"/>
              </a:rPr>
              <a:t> </a:t>
            </a:r>
          </a:p>
          <a:p>
            <a:pPr>
              <a:lnSpc>
                <a:spcPct val="115000"/>
              </a:lnSpc>
            </a:pPr>
            <a:endParaRPr lang="en-GB" sz="2000">
              <a:effectLst/>
              <a:latin typeface="lato"/>
              <a:ea typeface="DengXian" panose="020B0503020204020204" pitchFamily="2" charset="-122"/>
              <a:cs typeface="Arial" panose="020B0604020202020204" pitchFamily="34" charset="0"/>
            </a:endParaRPr>
          </a:p>
        </p:txBody>
      </p:sp>
      <p:pic>
        <p:nvPicPr>
          <p:cNvPr id="11" name="Picture 10" descr="A screenshot of a computer&#10;&#10;Description automatically generated">
            <a:extLst>
              <a:ext uri="{FF2B5EF4-FFF2-40B4-BE49-F238E27FC236}">
                <a16:creationId xmlns:a16="http://schemas.microsoft.com/office/drawing/2014/main" id="{D01CD8CE-DF24-DC3A-F496-3A4128F91780}"/>
              </a:ext>
            </a:extLst>
          </p:cNvPr>
          <p:cNvPicPr>
            <a:picLocks noChangeAspect="1"/>
          </p:cNvPicPr>
          <p:nvPr/>
        </p:nvPicPr>
        <p:blipFill rotWithShape="1">
          <a:blip r:embed="rId6"/>
          <a:srcRect l="23910" t="41990" r="53578" b="13013"/>
          <a:stretch/>
        </p:blipFill>
        <p:spPr bwMode="auto">
          <a:xfrm>
            <a:off x="9520339" y="1198725"/>
            <a:ext cx="2039642" cy="2718181"/>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8B01D139-6877-551C-FF78-C66E8C66A50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701607"/>
      </p:ext>
    </p:extLst>
  </p:cSld>
  <p:clrMapOvr>
    <a:masterClrMapping/>
  </p:clrMapOvr>
  <mc:AlternateContent xmlns:mc="http://schemas.openxmlformats.org/markup-compatibility/2006" xmlns:p14="http://schemas.microsoft.com/office/powerpoint/2010/main">
    <mc:Choice Requires="p14">
      <p:transition spd="slow" p14:dur="2000" advTm="96215"/>
    </mc:Choice>
    <mc:Fallback xmlns="">
      <p:transition spd="slow" advTm="9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995A-1D04-A293-677E-D9B811BE5D86}"/>
              </a:ext>
            </a:extLst>
          </p:cNvPr>
          <p:cNvSpPr>
            <a:spLocks noGrp="1"/>
          </p:cNvSpPr>
          <p:nvPr>
            <p:ph type="title"/>
          </p:nvPr>
        </p:nvSpPr>
        <p:spPr/>
        <p:txBody>
          <a:bodyPr>
            <a:normAutofit fontScale="90000"/>
          </a:bodyPr>
          <a:lstStyle/>
          <a:p>
            <a:r>
              <a:rPr lang="en-GB" dirty="0">
                <a:latin typeface="lato"/>
                <a:ea typeface="Lato"/>
                <a:cs typeface="Arial"/>
              </a:rPr>
              <a:t>Engagement in Junior Cycle SPHE consultations (2021 and 2022) </a:t>
            </a:r>
            <a:endParaRPr lang="en-GB" dirty="0">
              <a:latin typeface="lato"/>
            </a:endParaRPr>
          </a:p>
        </p:txBody>
      </p:sp>
      <p:graphicFrame>
        <p:nvGraphicFramePr>
          <p:cNvPr id="4" name="Table 4">
            <a:extLst>
              <a:ext uri="{FF2B5EF4-FFF2-40B4-BE49-F238E27FC236}">
                <a16:creationId xmlns:a16="http://schemas.microsoft.com/office/drawing/2014/main" id="{56D98708-901C-1D0D-218A-2B6970C26FB4}"/>
              </a:ext>
            </a:extLst>
          </p:cNvPr>
          <p:cNvGraphicFramePr>
            <a:graphicFrameLocks noGrp="1"/>
          </p:cNvGraphicFramePr>
          <p:nvPr>
            <p:extLst>
              <p:ext uri="{D42A27DB-BD31-4B8C-83A1-F6EECF244321}">
                <p14:modId xmlns:p14="http://schemas.microsoft.com/office/powerpoint/2010/main" val="683169394"/>
              </p:ext>
            </p:extLst>
          </p:nvPr>
        </p:nvGraphicFramePr>
        <p:xfrm>
          <a:off x="2637234" y="1464468"/>
          <a:ext cx="8384710" cy="4200181"/>
        </p:xfrm>
        <a:graphic>
          <a:graphicData uri="http://schemas.openxmlformats.org/drawingml/2006/table">
            <a:tbl>
              <a:tblPr firstRow="1" bandRow="1">
                <a:tableStyleId>{93296810-A885-4BE3-A3E7-6D5BEEA58F35}</a:tableStyleId>
              </a:tblPr>
              <a:tblGrid>
                <a:gridCol w="6438356">
                  <a:extLst>
                    <a:ext uri="{9D8B030D-6E8A-4147-A177-3AD203B41FA5}">
                      <a16:colId xmlns:a16="http://schemas.microsoft.com/office/drawing/2014/main" val="3352640711"/>
                    </a:ext>
                  </a:extLst>
                </a:gridCol>
                <a:gridCol w="1946354">
                  <a:extLst>
                    <a:ext uri="{9D8B030D-6E8A-4147-A177-3AD203B41FA5}">
                      <a16:colId xmlns:a16="http://schemas.microsoft.com/office/drawing/2014/main" val="3361493364"/>
                    </a:ext>
                  </a:extLst>
                </a:gridCol>
              </a:tblGrid>
              <a:tr h="1500187">
                <a:tc>
                  <a:txBody>
                    <a:bodyPr/>
                    <a:lstStyle/>
                    <a:p>
                      <a:r>
                        <a:rPr lang="en-GB" sz="2800">
                          <a:solidFill>
                            <a:schemeClr val="tx1"/>
                          </a:solidFill>
                          <a:latin typeface="lato"/>
                        </a:rPr>
                        <a:t>Feedback via online surveys </a:t>
                      </a:r>
                    </a:p>
                    <a:p>
                      <a:r>
                        <a:rPr lang="en-GB" sz="2800" b="0">
                          <a:solidFill>
                            <a:schemeClr val="tx1"/>
                          </a:solidFill>
                          <a:latin typeface="lato"/>
                        </a:rPr>
                        <a:t>Parents</a:t>
                      </a:r>
                    </a:p>
                    <a:p>
                      <a:r>
                        <a:rPr lang="en-GB" sz="2800" b="0">
                          <a:solidFill>
                            <a:schemeClr val="tx1"/>
                          </a:solidFill>
                          <a:latin typeface="lato"/>
                        </a:rPr>
                        <a:t>Teachers </a:t>
                      </a:r>
                    </a:p>
                    <a:p>
                      <a:r>
                        <a:rPr lang="en-GB" sz="2800" b="0">
                          <a:solidFill>
                            <a:schemeClr val="tx1"/>
                          </a:solidFill>
                          <a:latin typeface="lato"/>
                        </a:rPr>
                        <a:t>Students </a:t>
                      </a:r>
                    </a:p>
                    <a:p>
                      <a:endParaRPr lang="en-GB" sz="2800">
                        <a:solidFill>
                          <a:schemeClr val="tx1"/>
                        </a:solidFill>
                        <a:latin typeface="lato"/>
                      </a:endParaRPr>
                    </a:p>
                  </a:txBody>
                  <a:tcPr>
                    <a:solidFill>
                      <a:srgbClr val="E1F1DF"/>
                    </a:solidFill>
                  </a:tcPr>
                </a:tc>
                <a:tc>
                  <a:txBody>
                    <a:bodyPr/>
                    <a:lstStyle/>
                    <a:p>
                      <a:pPr algn="r"/>
                      <a:endParaRPr lang="en-GB" sz="2800">
                        <a:solidFill>
                          <a:schemeClr val="tx1"/>
                        </a:solidFill>
                        <a:latin typeface="lato"/>
                      </a:endParaRPr>
                    </a:p>
                    <a:p>
                      <a:pPr algn="r"/>
                      <a:r>
                        <a:rPr lang="en-GB" sz="2800">
                          <a:solidFill>
                            <a:schemeClr val="tx1"/>
                          </a:solidFill>
                          <a:latin typeface="lato"/>
                        </a:rPr>
                        <a:t>4,353</a:t>
                      </a:r>
                    </a:p>
                    <a:p>
                      <a:pPr algn="r"/>
                      <a:r>
                        <a:rPr lang="en-GB" sz="2800">
                          <a:solidFill>
                            <a:schemeClr val="tx1"/>
                          </a:solidFill>
                          <a:latin typeface="lato"/>
                        </a:rPr>
                        <a:t>   151</a:t>
                      </a:r>
                    </a:p>
                    <a:p>
                      <a:pPr algn="r"/>
                      <a:r>
                        <a:rPr lang="en-GB" sz="2800">
                          <a:solidFill>
                            <a:schemeClr val="tx1"/>
                          </a:solidFill>
                          <a:latin typeface="lato"/>
                        </a:rPr>
                        <a:t>   509</a:t>
                      </a:r>
                    </a:p>
                  </a:txBody>
                  <a:tcPr>
                    <a:solidFill>
                      <a:srgbClr val="E1F1DF"/>
                    </a:solidFill>
                  </a:tcPr>
                </a:tc>
                <a:extLst>
                  <a:ext uri="{0D108BD9-81ED-4DB2-BD59-A6C34878D82A}">
                    <a16:rowId xmlns:a16="http://schemas.microsoft.com/office/drawing/2014/main" val="1909731249"/>
                  </a:ext>
                </a:extLst>
              </a:tr>
              <a:tr h="940993">
                <a:tc>
                  <a:txBody>
                    <a:bodyPr/>
                    <a:lstStyle/>
                    <a:p>
                      <a:r>
                        <a:rPr lang="en-GB" sz="2800" b="1">
                          <a:solidFill>
                            <a:schemeClr val="tx1"/>
                          </a:solidFill>
                          <a:latin typeface="lato"/>
                        </a:rPr>
                        <a:t>Focus groups and other meetings </a:t>
                      </a:r>
                      <a:endParaRPr lang="en-GB" sz="2800">
                        <a:solidFill>
                          <a:schemeClr val="tx1"/>
                        </a:solidFill>
                        <a:latin typeface="lato"/>
                      </a:endParaRPr>
                    </a:p>
                    <a:p>
                      <a:r>
                        <a:rPr lang="en-GB" sz="2800">
                          <a:solidFill>
                            <a:schemeClr val="tx1"/>
                          </a:solidFill>
                          <a:latin typeface="lato"/>
                        </a:rPr>
                        <a:t>No of participants </a:t>
                      </a:r>
                    </a:p>
                    <a:p>
                      <a:endParaRPr lang="en-GB" sz="2800">
                        <a:solidFill>
                          <a:schemeClr val="tx1"/>
                        </a:solidFill>
                        <a:latin typeface="lato"/>
                      </a:endParaRPr>
                    </a:p>
                  </a:txBody>
                  <a:tcPr/>
                </a:tc>
                <a:tc>
                  <a:txBody>
                    <a:bodyPr/>
                    <a:lstStyle/>
                    <a:p>
                      <a:pPr algn="r"/>
                      <a:endParaRPr lang="en-GB" sz="2800">
                        <a:solidFill>
                          <a:schemeClr val="tx1"/>
                        </a:solidFill>
                        <a:latin typeface="lato"/>
                      </a:endParaRPr>
                    </a:p>
                    <a:p>
                      <a:pPr algn="r"/>
                      <a:r>
                        <a:rPr lang="en-GB" sz="2800" b="1">
                          <a:solidFill>
                            <a:schemeClr val="tx1"/>
                          </a:solidFill>
                          <a:latin typeface="lato"/>
                        </a:rPr>
                        <a:t>191</a:t>
                      </a:r>
                    </a:p>
                  </a:txBody>
                  <a:tcPr/>
                </a:tc>
                <a:extLst>
                  <a:ext uri="{0D108BD9-81ED-4DB2-BD59-A6C34878D82A}">
                    <a16:rowId xmlns:a16="http://schemas.microsoft.com/office/drawing/2014/main" val="4292914085"/>
                  </a:ext>
                </a:extLst>
              </a:tr>
              <a:tr h="603541">
                <a:tc>
                  <a:txBody>
                    <a:bodyPr/>
                    <a:lstStyle/>
                    <a:p>
                      <a:r>
                        <a:rPr lang="en-GB" sz="2800" b="1">
                          <a:solidFill>
                            <a:schemeClr val="tx1"/>
                          </a:solidFill>
                          <a:latin typeface="lato"/>
                        </a:rPr>
                        <a:t>Written submissions </a:t>
                      </a:r>
                    </a:p>
                  </a:txBody>
                  <a:tcPr/>
                </a:tc>
                <a:tc>
                  <a:txBody>
                    <a:bodyPr/>
                    <a:lstStyle/>
                    <a:p>
                      <a:pPr algn="r"/>
                      <a:r>
                        <a:rPr lang="en-GB" sz="2800" b="1">
                          <a:solidFill>
                            <a:schemeClr val="tx1"/>
                          </a:solidFill>
                          <a:latin typeface="lato"/>
                        </a:rPr>
                        <a:t>193</a:t>
                      </a:r>
                    </a:p>
                  </a:txBody>
                  <a:tcPr/>
                </a:tc>
                <a:extLst>
                  <a:ext uri="{0D108BD9-81ED-4DB2-BD59-A6C34878D82A}">
                    <a16:rowId xmlns:a16="http://schemas.microsoft.com/office/drawing/2014/main" val="2251627134"/>
                  </a:ext>
                </a:extLst>
              </a:tr>
            </a:tbl>
          </a:graphicData>
        </a:graphic>
      </p:graphicFrame>
      <p:pic>
        <p:nvPicPr>
          <p:cNvPr id="5" name="Audio 4">
            <a:hlinkClick r:id="" action="ppaction://media"/>
            <a:extLst>
              <a:ext uri="{FF2B5EF4-FFF2-40B4-BE49-F238E27FC236}">
                <a16:creationId xmlns:a16="http://schemas.microsoft.com/office/drawing/2014/main" id="{145F0B1B-5CA2-812A-EE38-68F53428B3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3899940"/>
      </p:ext>
    </p:extLst>
  </p:cSld>
  <p:clrMapOvr>
    <a:masterClrMapping/>
  </p:clrMapOvr>
  <mc:AlternateContent xmlns:mc="http://schemas.openxmlformats.org/markup-compatibility/2006" xmlns:p14="http://schemas.microsoft.com/office/powerpoint/2010/main">
    <mc:Choice Requires="p14">
      <p:transition spd="slow" p14:dur="2000" advTm="19335"/>
    </mc:Choice>
    <mc:Fallback xmlns="">
      <p:transition spd="slow" advTm="19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D87C-3382-495D-BC0F-145BAA9F0A63}"/>
              </a:ext>
            </a:extLst>
          </p:cNvPr>
          <p:cNvSpPr>
            <a:spLocks noGrp="1"/>
          </p:cNvSpPr>
          <p:nvPr>
            <p:ph type="title"/>
          </p:nvPr>
        </p:nvSpPr>
        <p:spPr>
          <a:xfrm>
            <a:off x="677334" y="1060704"/>
            <a:ext cx="8596668" cy="869696"/>
          </a:xfrm>
        </p:spPr>
        <p:txBody>
          <a:bodyPr>
            <a:normAutofit/>
          </a:bodyPr>
          <a:lstStyle/>
          <a:p>
            <a:r>
              <a:rPr lang="en-GB"/>
              <a:t> </a:t>
            </a:r>
          </a:p>
        </p:txBody>
      </p:sp>
      <p:pic>
        <p:nvPicPr>
          <p:cNvPr id="5" name="Content Placeholder 4">
            <a:extLst>
              <a:ext uri="{FF2B5EF4-FFF2-40B4-BE49-F238E27FC236}">
                <a16:creationId xmlns:a16="http://schemas.microsoft.com/office/drawing/2014/main" id="{9E062BF1-0A54-491B-87E1-6F01410D9437}"/>
              </a:ext>
            </a:extLst>
          </p:cNvPr>
          <p:cNvPicPr>
            <a:picLocks noGrp="1" noChangeAspect="1"/>
          </p:cNvPicPr>
          <p:nvPr>
            <p:ph idx="4294967295"/>
          </p:nvPr>
        </p:nvPicPr>
        <p:blipFill rotWithShape="1">
          <a:blip r:embed="rId5"/>
          <a:srcRect l="30093" t="13657" r="27072" b="6747"/>
          <a:stretch/>
        </p:blipFill>
        <p:spPr>
          <a:xfrm>
            <a:off x="8835213" y="2486104"/>
            <a:ext cx="2757941" cy="3416554"/>
          </a:xfrm>
        </p:spPr>
      </p:pic>
      <p:pic>
        <p:nvPicPr>
          <p:cNvPr id="8" name="Picture 7">
            <a:extLst>
              <a:ext uri="{FF2B5EF4-FFF2-40B4-BE49-F238E27FC236}">
                <a16:creationId xmlns:a16="http://schemas.microsoft.com/office/drawing/2014/main" id="{3AA0715D-BF12-47B2-A5A7-A2E36AD9D038}"/>
              </a:ext>
            </a:extLst>
          </p:cNvPr>
          <p:cNvPicPr>
            <a:picLocks noChangeAspect="1"/>
          </p:cNvPicPr>
          <p:nvPr/>
        </p:nvPicPr>
        <p:blipFill rotWithShape="1">
          <a:blip r:embed="rId6"/>
          <a:srcRect l="41496" t="23276" r="29063" b="26247"/>
          <a:stretch/>
        </p:blipFill>
        <p:spPr>
          <a:xfrm>
            <a:off x="253717" y="967471"/>
            <a:ext cx="2729432" cy="329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0E813D9-0E46-CBBD-2887-7C60C8778BF0}"/>
              </a:ext>
            </a:extLst>
          </p:cNvPr>
          <p:cNvSpPr txBox="1"/>
          <p:nvPr/>
        </p:nvSpPr>
        <p:spPr>
          <a:xfrm>
            <a:off x="2122227" y="70231"/>
            <a:ext cx="9273653" cy="461665"/>
          </a:xfrm>
          <a:prstGeom prst="rect">
            <a:avLst/>
          </a:prstGeom>
          <a:noFill/>
        </p:spPr>
        <p:txBody>
          <a:bodyPr wrap="square" lIns="91440" tIns="45720" rIns="91440" bIns="45720" rtlCol="0" anchor="t">
            <a:spAutoFit/>
          </a:bodyPr>
          <a:lstStyle/>
          <a:p>
            <a:r>
              <a:rPr lang="en-IE" sz="2400" b="1">
                <a:solidFill>
                  <a:srgbClr val="009900"/>
                </a:solidFill>
                <a:latin typeface="lato"/>
                <a:ea typeface="lato"/>
                <a:cs typeface="lato"/>
              </a:rPr>
              <a:t>Sample research on adolescents in Ireland today</a:t>
            </a:r>
          </a:p>
        </p:txBody>
      </p:sp>
      <p:pic>
        <p:nvPicPr>
          <p:cNvPr id="10" name="Picture 9">
            <a:extLst>
              <a:ext uri="{FF2B5EF4-FFF2-40B4-BE49-F238E27FC236}">
                <a16:creationId xmlns:a16="http://schemas.microsoft.com/office/drawing/2014/main" id="{E15CBD3A-2DD5-146E-64AB-AB45C09E18EF}"/>
              </a:ext>
            </a:extLst>
          </p:cNvPr>
          <p:cNvPicPr>
            <a:picLocks noChangeAspect="1"/>
          </p:cNvPicPr>
          <p:nvPr/>
        </p:nvPicPr>
        <p:blipFill rotWithShape="1">
          <a:blip r:embed="rId7"/>
          <a:srcRect l="28855" t="10907" r="34916" b="14749"/>
          <a:stretch/>
        </p:blipFill>
        <p:spPr>
          <a:xfrm>
            <a:off x="3274469" y="1214415"/>
            <a:ext cx="2729432" cy="3982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52EAD7F-C203-FBC0-443C-F21B077A7529}"/>
              </a:ext>
            </a:extLst>
          </p:cNvPr>
          <p:cNvPicPr>
            <a:picLocks noChangeAspect="1"/>
          </p:cNvPicPr>
          <p:nvPr/>
        </p:nvPicPr>
        <p:blipFill rotWithShape="1">
          <a:blip r:embed="rId8"/>
          <a:srcRect l="30803" t="11925" r="31013" b="5258"/>
          <a:stretch/>
        </p:blipFill>
        <p:spPr>
          <a:xfrm>
            <a:off x="6322680" y="629788"/>
            <a:ext cx="2319941" cy="3354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text, application&#10;&#10;Description automatically generated">
            <a:extLst>
              <a:ext uri="{FF2B5EF4-FFF2-40B4-BE49-F238E27FC236}">
                <a16:creationId xmlns:a16="http://schemas.microsoft.com/office/drawing/2014/main" id="{1D810D01-6B9D-7FF2-D9B1-D3B15BB354B0}"/>
              </a:ext>
            </a:extLst>
          </p:cNvPr>
          <p:cNvPicPr>
            <a:picLocks noChangeAspect="1"/>
          </p:cNvPicPr>
          <p:nvPr/>
        </p:nvPicPr>
        <p:blipFill rotWithShape="1">
          <a:blip r:embed="rId9"/>
          <a:srcRect l="13788" t="9436" r="16671" b="71109"/>
          <a:stretch/>
        </p:blipFill>
        <p:spPr bwMode="auto">
          <a:xfrm>
            <a:off x="253717" y="4975226"/>
            <a:ext cx="8383946" cy="1560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B942C20A-DA6B-4109-F727-3067FE4CD31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0583525"/>
      </p:ext>
    </p:extLst>
  </p:cSld>
  <p:clrMapOvr>
    <a:masterClrMapping/>
  </p:clrMapOvr>
  <mc:AlternateContent xmlns:mc="http://schemas.openxmlformats.org/markup-compatibility/2006" xmlns:p14="http://schemas.microsoft.com/office/powerpoint/2010/main">
    <mc:Choice Requires="p14">
      <p:transition spd="slow" p14:dur="2000" advTm="59083"/>
    </mc:Choice>
    <mc:Fallback xmlns="">
      <p:transition spd="slow" advTm="5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D68A-965B-384E-C7F3-D613BEAD5D6D}"/>
              </a:ext>
            </a:extLst>
          </p:cNvPr>
          <p:cNvSpPr>
            <a:spLocks noGrp="1"/>
          </p:cNvSpPr>
          <p:nvPr>
            <p:ph type="title"/>
          </p:nvPr>
        </p:nvSpPr>
        <p:spPr>
          <a:xfrm>
            <a:off x="6513788" y="365125"/>
            <a:ext cx="4840010" cy="1807305"/>
          </a:xfrm>
        </p:spPr>
        <p:txBody>
          <a:bodyPr vert="horz" lIns="91440" tIns="45720" rIns="91440" bIns="45720" rtlCol="0" anchor="ctr">
            <a:normAutofit fontScale="90000"/>
          </a:bodyPr>
          <a:lstStyle/>
          <a:p>
            <a:r>
              <a:rPr lang="en-US" sz="4100">
                <a:solidFill>
                  <a:srgbClr val="009900"/>
                </a:solidFill>
                <a:latin typeface="lato"/>
                <a:ea typeface="lato"/>
                <a:cs typeface="lato"/>
              </a:rPr>
              <a:t>Some of the challenges addressed in the SPHE curriculum</a:t>
            </a:r>
          </a:p>
        </p:txBody>
      </p:sp>
      <p:pic>
        <p:nvPicPr>
          <p:cNvPr id="16" name="Picture 4">
            <a:extLst>
              <a:ext uri="{FF2B5EF4-FFF2-40B4-BE49-F238E27FC236}">
                <a16:creationId xmlns:a16="http://schemas.microsoft.com/office/drawing/2014/main" id="{6ED1E110-05CF-E9BE-4E03-A7A26A96EDE0}"/>
              </a:ext>
            </a:extLst>
          </p:cNvPr>
          <p:cNvPicPr>
            <a:picLocks noChangeAspect="1"/>
          </p:cNvPicPr>
          <p:nvPr/>
        </p:nvPicPr>
        <p:blipFill rotWithShape="1">
          <a:blip r:embed="rId5"/>
          <a:srcRect l="3732" r="707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8D4CAD9-F598-CBEE-1318-A9E8EADF9005}"/>
              </a:ext>
            </a:extLst>
          </p:cNvPr>
          <p:cNvSpPr>
            <a:spLocks noGrp="1"/>
          </p:cNvSpPr>
          <p:nvPr>
            <p:ph idx="1"/>
          </p:nvPr>
        </p:nvSpPr>
        <p:spPr>
          <a:xfrm>
            <a:off x="6513788" y="2333297"/>
            <a:ext cx="4840010" cy="3843666"/>
          </a:xfrm>
        </p:spPr>
        <p:txBody>
          <a:bodyPr vert="horz" lIns="91440" tIns="45720" rIns="91440" bIns="45720" rtlCol="0" anchor="t">
            <a:normAutofit/>
          </a:bodyPr>
          <a:lstStyle/>
          <a:p>
            <a:pPr>
              <a:buFont typeface="Arial" panose="020B0604020202020204" pitchFamily="34" charset="0"/>
              <a:buChar char="•"/>
            </a:pPr>
            <a:r>
              <a:rPr lang="en-US" sz="2000" dirty="0">
                <a:latin typeface="lato"/>
                <a:ea typeface="lato"/>
                <a:cs typeface="lato"/>
              </a:rPr>
              <a:t>Increased levels of stress and anxiety among young people </a:t>
            </a:r>
          </a:p>
          <a:p>
            <a:pPr>
              <a:buFont typeface="Arial" panose="020B0604020202020204" pitchFamily="34" charset="0"/>
              <a:buChar char="•"/>
            </a:pPr>
            <a:r>
              <a:rPr lang="en-US" sz="2000" dirty="0">
                <a:latin typeface="lato"/>
                <a:ea typeface="lato"/>
                <a:cs typeface="lato"/>
              </a:rPr>
              <a:t>How to build healthy, respectful relationships with peers, friends, family</a:t>
            </a:r>
          </a:p>
          <a:p>
            <a:pPr>
              <a:buFont typeface="Arial" panose="020B0604020202020204" pitchFamily="34" charset="0"/>
              <a:buChar char="•"/>
            </a:pPr>
            <a:r>
              <a:rPr lang="en-US" sz="2000" dirty="0">
                <a:latin typeface="lato"/>
                <a:ea typeface="lato"/>
                <a:cs typeface="lato"/>
              </a:rPr>
              <a:t>Managing the online world</a:t>
            </a:r>
            <a:endParaRPr lang="en-US" dirty="0"/>
          </a:p>
          <a:p>
            <a:pPr>
              <a:buFont typeface="Arial" panose="020B0604020202020204" pitchFamily="34" charset="0"/>
              <a:buChar char="•"/>
            </a:pPr>
            <a:r>
              <a:rPr lang="en-US" sz="2000" dirty="0">
                <a:latin typeface="lato"/>
                <a:ea typeface="lato"/>
                <a:cs typeface="lato"/>
              </a:rPr>
              <a:t>Alcohol, smoking and vaping </a:t>
            </a:r>
          </a:p>
          <a:p>
            <a:pPr>
              <a:buFont typeface="Arial" panose="020B0604020202020204" pitchFamily="34" charset="0"/>
              <a:buChar char="•"/>
            </a:pPr>
            <a:r>
              <a:rPr lang="en-US" sz="2000" dirty="0">
                <a:latin typeface="lato"/>
                <a:ea typeface="lato"/>
                <a:cs typeface="lato"/>
              </a:rPr>
              <a:t>Sharing of messages and images on social media</a:t>
            </a:r>
          </a:p>
          <a:p>
            <a:pPr>
              <a:buFont typeface="Arial" panose="020B0604020202020204" pitchFamily="34" charset="0"/>
              <a:buChar char="•"/>
            </a:pPr>
            <a:r>
              <a:rPr lang="en-US" sz="2000" dirty="0">
                <a:latin typeface="lato"/>
                <a:ea typeface="lato"/>
                <a:cs typeface="lato"/>
              </a:rPr>
              <a:t>An inclusive environment for all students </a:t>
            </a:r>
          </a:p>
          <a:p>
            <a:pPr marL="0" indent="0">
              <a:buNone/>
            </a:pPr>
            <a:endParaRPr lang="en-US" sz="2000" dirty="0">
              <a:latin typeface="lato"/>
              <a:ea typeface="lato"/>
              <a:cs typeface="Calibri"/>
            </a:endParaRPr>
          </a:p>
        </p:txBody>
      </p:sp>
      <p:pic>
        <p:nvPicPr>
          <p:cNvPr id="30" name="Audio 29">
            <a:hlinkClick r:id="" action="ppaction://media"/>
            <a:extLst>
              <a:ext uri="{FF2B5EF4-FFF2-40B4-BE49-F238E27FC236}">
                <a16:creationId xmlns:a16="http://schemas.microsoft.com/office/drawing/2014/main" id="{E30378F4-9CD5-D646-1D25-274F18880B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465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147">
        <p15:prstTrans prst="pageCurlDouble"/>
      </p:transition>
    </mc:Choice>
    <mc:Fallback xmlns="">
      <p:transition spd="slow" advTm="39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695D-499F-ED8C-66C4-D0DF9667521D}"/>
              </a:ext>
            </a:extLst>
          </p:cNvPr>
          <p:cNvSpPr>
            <a:spLocks noGrp="1"/>
          </p:cNvSpPr>
          <p:nvPr>
            <p:ph type="title"/>
          </p:nvPr>
        </p:nvSpPr>
        <p:spPr/>
        <p:txBody>
          <a:bodyPr>
            <a:normAutofit/>
          </a:bodyPr>
          <a:lstStyle/>
          <a:p>
            <a:r>
              <a:rPr lang="en-GB">
                <a:latin typeface="lato"/>
                <a:ea typeface="Lato"/>
                <a:cs typeface="Arial"/>
              </a:rPr>
              <a:t>What’s the aim of the JC SPHE curriculum?</a:t>
            </a:r>
          </a:p>
        </p:txBody>
      </p:sp>
      <p:sp>
        <p:nvSpPr>
          <p:cNvPr id="3" name="Content Placeholder 2">
            <a:extLst>
              <a:ext uri="{FF2B5EF4-FFF2-40B4-BE49-F238E27FC236}">
                <a16:creationId xmlns:a16="http://schemas.microsoft.com/office/drawing/2014/main" id="{E5B891DD-1038-3470-F0C8-6A93DBD59A93}"/>
              </a:ext>
            </a:extLst>
          </p:cNvPr>
          <p:cNvSpPr>
            <a:spLocks noGrp="1"/>
          </p:cNvSpPr>
          <p:nvPr>
            <p:ph idx="1"/>
          </p:nvPr>
        </p:nvSpPr>
        <p:spPr>
          <a:xfrm>
            <a:off x="3418764" y="1501697"/>
            <a:ext cx="7935036" cy="5016333"/>
          </a:xfrm>
        </p:spPr>
        <p:txBody>
          <a:bodyPr vert="horz" lIns="91440" tIns="45720" rIns="91440" bIns="45720" rtlCol="0" anchor="t">
            <a:normAutofit/>
          </a:bodyPr>
          <a:lstStyle/>
          <a:p>
            <a:pPr marL="0" lvl="0" indent="0" algn="l" rtl="0">
              <a:lnSpc>
                <a:spcPct val="150000"/>
              </a:lnSpc>
              <a:spcBef>
                <a:spcPts val="400"/>
              </a:spcBef>
              <a:spcAft>
                <a:spcPts val="400"/>
              </a:spcAft>
              <a:buSzPts val="2000"/>
              <a:buNone/>
            </a:pPr>
            <a:r>
              <a:rPr lang="en-GB" sz="2800" i="1">
                <a:latin typeface="lato"/>
                <a:ea typeface="Lato"/>
                <a:cs typeface="Arial"/>
              </a:rPr>
              <a:t>“</a:t>
            </a:r>
            <a:r>
              <a:rPr lang="en-GB" sz="2200" i="1">
                <a:latin typeface="lato"/>
                <a:ea typeface="Lato"/>
                <a:cs typeface="Arial"/>
              </a:rPr>
              <a:t>This course aims to …</a:t>
            </a:r>
          </a:p>
          <a:p>
            <a:pPr marL="0" indent="0">
              <a:lnSpc>
                <a:spcPct val="150000"/>
              </a:lnSpc>
              <a:spcBef>
                <a:spcPts val="400"/>
              </a:spcBef>
              <a:spcAft>
                <a:spcPts val="400"/>
              </a:spcAft>
              <a:buSzPts val="2000"/>
              <a:buNone/>
            </a:pPr>
            <a:r>
              <a:rPr lang="en-GB" sz="2200" i="1">
                <a:latin typeface="lato"/>
                <a:ea typeface="Lato"/>
                <a:cs typeface="Arial"/>
              </a:rPr>
              <a:t>build students’ </a:t>
            </a:r>
            <a:r>
              <a:rPr lang="en-GB" sz="2200" i="1">
                <a:solidFill>
                  <a:schemeClr val="accent6"/>
                </a:solidFill>
                <a:latin typeface="lato"/>
                <a:ea typeface="Lato"/>
                <a:cs typeface="Arial"/>
              </a:rPr>
              <a:t>self-awareness and positive self-worth</a:t>
            </a:r>
            <a:r>
              <a:rPr lang="en-GB" sz="2200" i="1">
                <a:latin typeface="lato"/>
                <a:ea typeface="Lato"/>
                <a:cs typeface="Arial"/>
              </a:rPr>
              <a:t>; to develop the knowledge, understanding, skills, dispositions and values that will support them to </a:t>
            </a:r>
            <a:r>
              <a:rPr lang="en-GB" sz="2200" i="1">
                <a:solidFill>
                  <a:schemeClr val="accent6"/>
                </a:solidFill>
                <a:latin typeface="lato"/>
                <a:ea typeface="Lato"/>
                <a:cs typeface="Arial"/>
              </a:rPr>
              <a:t>lead fulfilling and healthy lives;</a:t>
            </a:r>
            <a:r>
              <a:rPr lang="en-GB" sz="2200" i="1">
                <a:latin typeface="lato"/>
                <a:ea typeface="Lato"/>
                <a:cs typeface="Arial"/>
              </a:rPr>
              <a:t> empower them to </a:t>
            </a:r>
            <a:r>
              <a:rPr lang="en-GB" sz="2200" i="1">
                <a:solidFill>
                  <a:schemeClr val="accent6"/>
                </a:solidFill>
                <a:latin typeface="lato"/>
                <a:ea typeface="Lato"/>
                <a:cs typeface="Arial"/>
              </a:rPr>
              <a:t>create, nurture and maintain respectful and loving relationships</a:t>
            </a:r>
            <a:r>
              <a:rPr lang="en-GB" sz="2200" i="1">
                <a:latin typeface="lato"/>
                <a:ea typeface="Lato"/>
                <a:cs typeface="Arial"/>
              </a:rPr>
              <a:t> with self and others; and enhance their capacity to </a:t>
            </a:r>
            <a:r>
              <a:rPr lang="en-GB" sz="2200" i="1">
                <a:solidFill>
                  <a:schemeClr val="accent6"/>
                </a:solidFill>
                <a:latin typeface="lato"/>
                <a:ea typeface="Lato"/>
                <a:cs typeface="Arial"/>
              </a:rPr>
              <a:t>contribute positively to society</a:t>
            </a:r>
            <a:r>
              <a:rPr lang="en-GB" sz="2200" i="1">
                <a:latin typeface="lato"/>
                <a:ea typeface="Lato"/>
                <a:cs typeface="Arial"/>
              </a:rPr>
              <a:t>.”</a:t>
            </a:r>
          </a:p>
        </p:txBody>
      </p:sp>
      <p:pic>
        <p:nvPicPr>
          <p:cNvPr id="4" name="Google Shape;4183;g14b9a39852f_0_5181">
            <a:extLst>
              <a:ext uri="{FF2B5EF4-FFF2-40B4-BE49-F238E27FC236}">
                <a16:creationId xmlns:a16="http://schemas.microsoft.com/office/drawing/2014/main" id="{0E47D9F9-3ED8-CB4D-2CAA-38651460CBDE}"/>
              </a:ext>
            </a:extLst>
          </p:cNvPr>
          <p:cNvPicPr preferRelativeResize="0"/>
          <p:nvPr/>
        </p:nvPicPr>
        <p:blipFill>
          <a:blip r:embed="rId5">
            <a:alphaModFix/>
          </a:blip>
          <a:stretch>
            <a:fillRect/>
          </a:stretch>
        </p:blipFill>
        <p:spPr>
          <a:xfrm>
            <a:off x="355247" y="1548868"/>
            <a:ext cx="2598410" cy="3634986"/>
          </a:xfrm>
          <a:prstGeom prst="rect">
            <a:avLst/>
          </a:prstGeom>
          <a:noFill/>
          <a:ln w="76200" cap="flat" cmpd="sng">
            <a:solidFill>
              <a:schemeClr val="dk2"/>
            </a:solidFill>
            <a:prstDash val="solid"/>
            <a:round/>
            <a:headEnd type="none" w="sm" len="sm"/>
            <a:tailEnd type="none" w="sm" len="sm"/>
          </a:ln>
        </p:spPr>
      </p:pic>
      <p:sp>
        <p:nvSpPr>
          <p:cNvPr id="5" name="Google Shape;4182;g14b9a39852f_0_5181">
            <a:extLst>
              <a:ext uri="{FF2B5EF4-FFF2-40B4-BE49-F238E27FC236}">
                <a16:creationId xmlns:a16="http://schemas.microsoft.com/office/drawing/2014/main" id="{E347955E-B0CB-FC2C-4379-587CEFD9EF39}"/>
              </a:ext>
            </a:extLst>
          </p:cNvPr>
          <p:cNvSpPr txBox="1"/>
          <p:nvPr/>
        </p:nvSpPr>
        <p:spPr>
          <a:xfrm>
            <a:off x="7805647" y="5179820"/>
            <a:ext cx="3554413"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b="0" i="0" u="none" strike="noStrike" cap="none">
                <a:solidFill>
                  <a:schemeClr val="dk2"/>
                </a:solidFill>
                <a:latin typeface="Calibri"/>
                <a:ea typeface="Calibri"/>
                <a:cs typeface="Calibri"/>
                <a:sym typeface="Calibri"/>
              </a:rPr>
              <a:t>Updated</a:t>
            </a:r>
            <a:r>
              <a:rPr lang="en-GB">
                <a:solidFill>
                  <a:schemeClr val="dk2"/>
                </a:solidFill>
                <a:latin typeface="Calibri"/>
                <a:ea typeface="Calibri"/>
                <a:cs typeface="Calibri"/>
                <a:sym typeface="Calibri"/>
              </a:rPr>
              <a:t> JC SPHE </a:t>
            </a:r>
            <a:r>
              <a:rPr lang="en-GB" b="0" i="0" u="none" strike="noStrike" cap="none">
                <a:solidFill>
                  <a:schemeClr val="dk2"/>
                </a:solidFill>
                <a:latin typeface="Calibri"/>
                <a:ea typeface="Calibri"/>
                <a:cs typeface="Calibri"/>
                <a:sym typeface="Calibri"/>
              </a:rPr>
              <a:t>Specification,</a:t>
            </a:r>
            <a:r>
              <a:rPr lang="en-GB">
                <a:solidFill>
                  <a:schemeClr val="dk2"/>
                </a:solidFill>
                <a:latin typeface="Calibri"/>
                <a:ea typeface="Calibri"/>
                <a:cs typeface="Calibri"/>
                <a:sym typeface="Calibri"/>
              </a:rPr>
              <a:t> </a:t>
            </a:r>
            <a:r>
              <a:rPr lang="en-GB" err="1">
                <a:solidFill>
                  <a:schemeClr val="dk2"/>
                </a:solidFill>
                <a:latin typeface="Calibri"/>
                <a:ea typeface="Calibri"/>
                <a:cs typeface="Calibri"/>
                <a:sym typeface="Calibri"/>
              </a:rPr>
              <a:t>pg</a:t>
            </a:r>
            <a:r>
              <a:rPr lang="en-GB">
                <a:solidFill>
                  <a:schemeClr val="dk2"/>
                </a:solidFill>
                <a:latin typeface="Calibri"/>
                <a:ea typeface="Calibri"/>
                <a:cs typeface="Calibri"/>
                <a:sym typeface="Calibri"/>
              </a:rPr>
              <a:t> 5</a:t>
            </a:r>
            <a:endParaRPr b="0" i="0" u="none" strike="noStrike" cap="none">
              <a:solidFill>
                <a:schemeClr val="dk2"/>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BB405568-33AD-0089-518B-553D59E9F4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7180922"/>
      </p:ext>
    </p:extLst>
  </p:cSld>
  <p:clrMapOvr>
    <a:masterClrMapping/>
  </p:clrMapOvr>
  <mc:AlternateContent xmlns:mc="http://schemas.openxmlformats.org/markup-compatibility/2006" xmlns:p14="http://schemas.microsoft.com/office/powerpoint/2010/main">
    <mc:Choice Requires="p14">
      <p:transition spd="slow" p14:dur="2000" advTm="40715"/>
    </mc:Choice>
    <mc:Fallback xmlns="">
      <p:transition spd="slow" advTm="4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D924-3415-4351-8F26-211267C86ACA}"/>
              </a:ext>
            </a:extLst>
          </p:cNvPr>
          <p:cNvSpPr>
            <a:spLocks noGrp="1"/>
          </p:cNvSpPr>
          <p:nvPr>
            <p:ph type="title"/>
          </p:nvPr>
        </p:nvSpPr>
        <p:spPr/>
        <p:txBody>
          <a:bodyPr/>
          <a:lstStyle/>
          <a:p>
            <a:r>
              <a:rPr lang="en-IE">
                <a:solidFill>
                  <a:schemeClr val="accent6"/>
                </a:solidFill>
                <a:latin typeface="lato"/>
                <a:ea typeface="Lato"/>
                <a:cs typeface="Arial"/>
              </a:rPr>
              <a:t>The updated SPHE short course</a:t>
            </a:r>
          </a:p>
        </p:txBody>
      </p:sp>
      <p:sp>
        <p:nvSpPr>
          <p:cNvPr id="4" name="Content Placeholder 2">
            <a:extLst>
              <a:ext uri="{FF2B5EF4-FFF2-40B4-BE49-F238E27FC236}">
                <a16:creationId xmlns:a16="http://schemas.microsoft.com/office/drawing/2014/main" id="{17F7A4B8-EF75-8C47-FC3F-05912791686F}"/>
              </a:ext>
            </a:extLst>
          </p:cNvPr>
          <p:cNvSpPr>
            <a:spLocks noGrp="1"/>
          </p:cNvSpPr>
          <p:nvPr>
            <p:ph idx="1"/>
          </p:nvPr>
        </p:nvSpPr>
        <p:spPr>
          <a:xfrm>
            <a:off x="3258940" y="1953383"/>
            <a:ext cx="7948946" cy="3189915"/>
          </a:xfrm>
        </p:spPr>
        <p:txBody>
          <a:bodyPr vert="horz" lIns="91440" tIns="45720" rIns="91440" bIns="45720" rtlCol="0" anchor="t">
            <a:normAutofit/>
          </a:bodyPr>
          <a:lstStyle/>
          <a:p>
            <a:endParaRPr lang="en-GB" sz="1000">
              <a:latin typeface="lato"/>
              <a:ea typeface="Lato"/>
              <a:cs typeface="Arial" panose="020B0604020202020204" pitchFamily="34" charset="0"/>
            </a:endParaRPr>
          </a:p>
          <a:p>
            <a:r>
              <a:rPr lang="en-GB" sz="2200">
                <a:latin typeface="lato"/>
                <a:ea typeface="Lato"/>
                <a:cs typeface="Arial"/>
              </a:rPr>
              <a:t>Strong focus on building skills</a:t>
            </a:r>
          </a:p>
          <a:p>
            <a:pPr>
              <a:lnSpc>
                <a:spcPct val="100000"/>
              </a:lnSpc>
              <a:buFont typeface="Courier New"/>
              <a:buChar char="o"/>
            </a:pPr>
            <a:r>
              <a:rPr lang="en-GB" sz="1800">
                <a:latin typeface="lato"/>
                <a:ea typeface="Lato"/>
                <a:cs typeface="Arial"/>
              </a:rPr>
              <a:t>social and emotional skills </a:t>
            </a:r>
          </a:p>
          <a:p>
            <a:pPr>
              <a:lnSpc>
                <a:spcPct val="100000"/>
              </a:lnSpc>
              <a:buFont typeface="Courier New"/>
              <a:buChar char="o"/>
            </a:pPr>
            <a:r>
              <a:rPr lang="en-GB" sz="1800">
                <a:latin typeface="lato"/>
                <a:ea typeface="Lato"/>
                <a:cs typeface="Arial"/>
              </a:rPr>
              <a:t>skills of critical thinking &amp; ability to question social/cultural norms </a:t>
            </a:r>
          </a:p>
          <a:p>
            <a:pPr>
              <a:lnSpc>
                <a:spcPct val="100000"/>
              </a:lnSpc>
              <a:buFont typeface="Courier New"/>
              <a:buChar char="o"/>
            </a:pPr>
            <a:r>
              <a:rPr lang="en-GB" sz="1800">
                <a:latin typeface="lato"/>
                <a:ea typeface="Lato"/>
                <a:cs typeface="Arial"/>
              </a:rPr>
              <a:t>health literacy skills </a:t>
            </a:r>
          </a:p>
          <a:p>
            <a:pPr marL="0" indent="0">
              <a:lnSpc>
                <a:spcPct val="100000"/>
              </a:lnSpc>
              <a:buNone/>
            </a:pPr>
            <a:endParaRPr lang="en-GB" sz="1600">
              <a:latin typeface="lato"/>
              <a:ea typeface="Lato"/>
              <a:cs typeface="Arial"/>
            </a:endParaRPr>
          </a:p>
          <a:p>
            <a:r>
              <a:rPr lang="en-IE" sz="2200">
                <a:latin typeface="lato"/>
                <a:ea typeface="Lato"/>
                <a:cs typeface="Arial"/>
              </a:rPr>
              <a:t>Grounded in values of respect, equality, inclusivity, responsibility, dignity, compassion and empathy</a:t>
            </a:r>
          </a:p>
          <a:p>
            <a:pPr marL="0" indent="0">
              <a:buNone/>
            </a:pPr>
            <a:endParaRPr lang="en-IE" sz="1000">
              <a:latin typeface="lato"/>
              <a:cs typeface="Arial" panose="020B0604020202020204" pitchFamily="34" charset="0"/>
            </a:endParaRPr>
          </a:p>
          <a:p>
            <a:pPr marL="0" indent="0">
              <a:buNone/>
            </a:pPr>
            <a:endParaRPr lang="en-IE" sz="2000">
              <a:latin typeface="lato"/>
            </a:endParaRPr>
          </a:p>
          <a:p>
            <a:pPr marL="0" indent="0">
              <a:buNone/>
            </a:pPr>
            <a:endParaRPr lang="en-GB" sz="2400">
              <a:latin typeface="lato"/>
            </a:endParaRPr>
          </a:p>
        </p:txBody>
      </p:sp>
      <p:pic>
        <p:nvPicPr>
          <p:cNvPr id="8" name="Google Shape;4183;g14b9a39852f_0_5181" descr="A white paper with blue text&#10;&#10;Description automatically generated">
            <a:extLst>
              <a:ext uri="{FF2B5EF4-FFF2-40B4-BE49-F238E27FC236}">
                <a16:creationId xmlns:a16="http://schemas.microsoft.com/office/drawing/2014/main" id="{60090698-3B94-326A-23FB-78975895DAA1}"/>
              </a:ext>
            </a:extLst>
          </p:cNvPr>
          <p:cNvPicPr preferRelativeResize="0"/>
          <p:nvPr/>
        </p:nvPicPr>
        <p:blipFill>
          <a:blip r:embed="rId4">
            <a:alphaModFix/>
          </a:blip>
          <a:stretch>
            <a:fillRect/>
          </a:stretch>
        </p:blipFill>
        <p:spPr>
          <a:xfrm>
            <a:off x="371460" y="1727208"/>
            <a:ext cx="2598410" cy="3634986"/>
          </a:xfrm>
          <a:prstGeom prst="rect">
            <a:avLst/>
          </a:prstGeom>
          <a:noFill/>
          <a:ln w="76200" cap="flat" cmpd="sng">
            <a:solidFill>
              <a:schemeClr val="dk2"/>
            </a:solidFill>
            <a:prstDash val="solid"/>
            <a:round/>
            <a:headEnd type="none" w="sm" len="sm"/>
            <a:tailEnd type="none" w="sm" len="sm"/>
          </a:ln>
        </p:spPr>
      </p:pic>
      <p:pic>
        <p:nvPicPr>
          <p:cNvPr id="5" name="Audio 4">
            <a:hlinkClick r:id="" action="ppaction://media"/>
            <a:extLst>
              <a:ext uri="{FF2B5EF4-FFF2-40B4-BE49-F238E27FC236}">
                <a16:creationId xmlns:a16="http://schemas.microsoft.com/office/drawing/2014/main" id="{DEDF6457-862D-44D2-AB1D-734468BD7E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9766098"/>
      </p:ext>
    </p:extLst>
  </p:cSld>
  <p:clrMapOvr>
    <a:masterClrMapping/>
  </p:clrMapOvr>
  <mc:AlternateContent xmlns:mc="http://schemas.openxmlformats.org/markup-compatibility/2006" xmlns:p14="http://schemas.microsoft.com/office/powerpoint/2010/main">
    <mc:Choice Requires="p14">
      <p:transition spd="slow" p14:dur="2000" advTm="96100">
        <p14:prism isContent="1"/>
      </p:transition>
    </mc:Choice>
    <mc:Fallback xmlns="">
      <p:transition spd="slow" advTm="96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13FDB-0BF4-4D6F-C188-8BF484C33038}"/>
              </a:ext>
            </a:extLst>
          </p:cNvPr>
          <p:cNvSpPr>
            <a:spLocks noGrp="1"/>
          </p:cNvSpPr>
          <p:nvPr>
            <p:ph type="title"/>
          </p:nvPr>
        </p:nvSpPr>
        <p:spPr/>
        <p:txBody>
          <a:bodyPr>
            <a:normAutofit/>
          </a:bodyPr>
          <a:lstStyle/>
          <a:p>
            <a:r>
              <a:rPr lang="en-GB" sz="2800">
                <a:latin typeface="lato"/>
                <a:ea typeface="Lato"/>
                <a:cs typeface="Arial"/>
              </a:rPr>
              <a:t>Strand 1: Understanding Myself and Others</a:t>
            </a:r>
            <a:endParaRPr lang="en-IE" sz="2800">
              <a:latin typeface="lato"/>
              <a:ea typeface="Lato"/>
              <a:cs typeface="Arial"/>
            </a:endParaRPr>
          </a:p>
        </p:txBody>
      </p:sp>
      <p:pic>
        <p:nvPicPr>
          <p:cNvPr id="4" name="Content Placeholder 4">
            <a:extLst>
              <a:ext uri="{FF2B5EF4-FFF2-40B4-BE49-F238E27FC236}">
                <a16:creationId xmlns:a16="http://schemas.microsoft.com/office/drawing/2014/main" id="{646ABFF5-C68A-9A90-D213-4D7521F53D9F}"/>
              </a:ext>
            </a:extLst>
          </p:cNvPr>
          <p:cNvPicPr>
            <a:picLocks noGrp="1" noChangeAspect="1"/>
          </p:cNvPicPr>
          <p:nvPr>
            <p:ph idx="1"/>
          </p:nvPr>
        </p:nvPicPr>
        <p:blipFill>
          <a:blip r:embed="rId5"/>
          <a:stretch>
            <a:fillRect/>
          </a:stretch>
        </p:blipFill>
        <p:spPr>
          <a:xfrm>
            <a:off x="2044518" y="788021"/>
            <a:ext cx="8690532" cy="5730254"/>
          </a:xfrm>
        </p:spPr>
      </p:pic>
      <p:pic>
        <p:nvPicPr>
          <p:cNvPr id="6" name="Picture 3" descr="A magnifying glass with words&#10;&#10;Description automatically generated">
            <a:extLst>
              <a:ext uri="{FF2B5EF4-FFF2-40B4-BE49-F238E27FC236}">
                <a16:creationId xmlns:a16="http://schemas.microsoft.com/office/drawing/2014/main" id="{C8C14975-2107-DDB9-778A-9474FCB0A185}"/>
              </a:ext>
            </a:extLst>
          </p:cNvPr>
          <p:cNvPicPr>
            <a:picLocks noChangeAspect="1"/>
          </p:cNvPicPr>
          <p:nvPr/>
        </p:nvPicPr>
        <p:blipFill>
          <a:blip r:embed="rId6"/>
          <a:stretch>
            <a:fillRect/>
          </a:stretch>
        </p:blipFill>
        <p:spPr>
          <a:xfrm>
            <a:off x="2351938" y="868308"/>
            <a:ext cx="1304723" cy="1170968"/>
          </a:xfrm>
          <a:prstGeom prst="rect">
            <a:avLst/>
          </a:prstGeom>
        </p:spPr>
      </p:pic>
      <p:pic>
        <p:nvPicPr>
          <p:cNvPr id="5" name="Audio 4">
            <a:hlinkClick r:id="" action="ppaction://media"/>
            <a:extLst>
              <a:ext uri="{FF2B5EF4-FFF2-40B4-BE49-F238E27FC236}">
                <a16:creationId xmlns:a16="http://schemas.microsoft.com/office/drawing/2014/main" id="{934B5927-21A2-AD3F-24F5-9BF927B553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733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731">
        <p15:prstTrans prst="pageCurlDouble"/>
      </p:transition>
    </mc:Choice>
    <mc:Fallback xmlns="">
      <p:transition spd="slow" advTm="41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4_Office Theme">
  <a:themeElements>
    <a:clrScheme name="A1 4">
      <a:dk1>
        <a:srgbClr val="000000"/>
      </a:dk1>
      <a:lt1>
        <a:srgbClr val="FFFFFF"/>
      </a:lt1>
      <a:dk2>
        <a:srgbClr val="000000"/>
      </a:dk2>
      <a:lt2>
        <a:srgbClr val="E7E6E6"/>
      </a:lt2>
      <a:accent1>
        <a:srgbClr val="7E3012"/>
      </a:accent1>
      <a:accent2>
        <a:srgbClr val="5E5E5E"/>
      </a:accent2>
      <a:accent3>
        <a:srgbClr val="941100"/>
      </a:accent3>
      <a:accent4>
        <a:srgbClr val="935100"/>
      </a:accent4>
      <a:accent5>
        <a:srgbClr val="929000"/>
      </a:accent5>
      <a:accent6>
        <a:srgbClr val="4E8F00"/>
      </a:accent6>
      <a:hlink>
        <a:srgbClr val="797979"/>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A1 4">
      <a:dk1>
        <a:srgbClr val="000000"/>
      </a:dk1>
      <a:lt1>
        <a:srgbClr val="FFFFFF"/>
      </a:lt1>
      <a:dk2>
        <a:srgbClr val="000000"/>
      </a:dk2>
      <a:lt2>
        <a:srgbClr val="E7E6E6"/>
      </a:lt2>
      <a:accent1>
        <a:srgbClr val="7E3012"/>
      </a:accent1>
      <a:accent2>
        <a:srgbClr val="5E5E5E"/>
      </a:accent2>
      <a:accent3>
        <a:srgbClr val="941100"/>
      </a:accent3>
      <a:accent4>
        <a:srgbClr val="935100"/>
      </a:accent4>
      <a:accent5>
        <a:srgbClr val="929000"/>
      </a:accent5>
      <a:accent6>
        <a:srgbClr val="4E8F00"/>
      </a:accent6>
      <a:hlink>
        <a:srgbClr val="797979"/>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1 4">
      <a:dk1>
        <a:srgbClr val="000000"/>
      </a:dk1>
      <a:lt1>
        <a:srgbClr val="FFFFFF"/>
      </a:lt1>
      <a:dk2>
        <a:srgbClr val="000000"/>
      </a:dk2>
      <a:lt2>
        <a:srgbClr val="E7E6E6"/>
      </a:lt2>
      <a:accent1>
        <a:srgbClr val="7E3012"/>
      </a:accent1>
      <a:accent2>
        <a:srgbClr val="5E5E5E"/>
      </a:accent2>
      <a:accent3>
        <a:srgbClr val="941100"/>
      </a:accent3>
      <a:accent4>
        <a:srgbClr val="935100"/>
      </a:accent4>
      <a:accent5>
        <a:srgbClr val="929000"/>
      </a:accent5>
      <a:accent6>
        <a:srgbClr val="4E8F00"/>
      </a:accent6>
      <a:hlink>
        <a:srgbClr val="797979"/>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A1 4">
      <a:dk1>
        <a:srgbClr val="000000"/>
      </a:dk1>
      <a:lt1>
        <a:srgbClr val="FFFFFF"/>
      </a:lt1>
      <a:dk2>
        <a:srgbClr val="000000"/>
      </a:dk2>
      <a:lt2>
        <a:srgbClr val="E7E6E6"/>
      </a:lt2>
      <a:accent1>
        <a:srgbClr val="7E3012"/>
      </a:accent1>
      <a:accent2>
        <a:srgbClr val="5E5E5E"/>
      </a:accent2>
      <a:accent3>
        <a:srgbClr val="941100"/>
      </a:accent3>
      <a:accent4>
        <a:srgbClr val="935100"/>
      </a:accent4>
      <a:accent5>
        <a:srgbClr val="929000"/>
      </a:accent5>
      <a:accent6>
        <a:srgbClr val="4E8F00"/>
      </a:accent6>
      <a:hlink>
        <a:srgbClr val="797979"/>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5d93743-81e0-40e3-969a-8824fec4ca2d">
      <UserInfo>
        <DisplayName>Annette Honan</DisplayName>
        <AccountId>82</AccountId>
        <AccountType/>
      </UserInfo>
      <UserInfo>
        <DisplayName>Lara Dabbagh</DisplayName>
        <AccountId>409</AccountId>
        <AccountType/>
      </UserInfo>
      <UserInfo>
        <DisplayName>David King</DisplayName>
        <AccountId>781</AccountId>
        <AccountType/>
      </UserInfo>
      <UserInfo>
        <DisplayName>Hannagh McGinley</DisplayName>
        <AccountId>1015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71CA9EBED5004ABB40DC8D9EF2C699" ma:contentTypeVersion="9" ma:contentTypeDescription="Create a new document." ma:contentTypeScope="" ma:versionID="020ccd1790be19d384d84dbb5d938a68">
  <xsd:schema xmlns:xsd="http://www.w3.org/2001/XMLSchema" xmlns:xs="http://www.w3.org/2001/XMLSchema" xmlns:p="http://schemas.microsoft.com/office/2006/metadata/properties" xmlns:ns2="05d93743-81e0-40e3-969a-8824fec4ca2d" xmlns:ns3="86a1f704-8352-462e-bffc-3640fac056d7" xmlns:ns4="0d5d7714-5056-4069-b973-b6b52c05c960" targetNamespace="http://schemas.microsoft.com/office/2006/metadata/properties" ma:root="true" ma:fieldsID="1e261dafd5c3a9bd45980d3e7d1c37b6" ns2:_="" ns3:_="" ns4:_="">
    <xsd:import namespace="05d93743-81e0-40e3-969a-8824fec4ca2d"/>
    <xsd:import namespace="86a1f704-8352-462e-bffc-3640fac056d7"/>
    <xsd:import namespace="0d5d7714-5056-4069-b973-b6b52c05c960"/>
    <xsd:element name="properties">
      <xsd:complexType>
        <xsd:sequence>
          <xsd:element name="documentManagement">
            <xsd:complexType>
              <xsd:all>
                <xsd:element ref="ns2:SharedWithUsers" minOccurs="0"/>
                <xsd:element ref="ns2: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d93743-81e0-40e3-969a-8824fec4ca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a1f704-8352-462e-bffc-3640fac056d7" elementFormDefault="qualified">
    <xsd:import namespace="http://schemas.microsoft.com/office/2006/documentManagement/types"/>
    <xsd:import namespace="http://schemas.microsoft.com/office/infopath/2007/PartnerControls"/>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5d7714-5056-4069-b973-b6b52c05c96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749A51-EDBC-4BE5-B636-670DC36331E3}">
  <ds:schemaRefs>
    <ds:schemaRef ds:uri="0d5d7714-5056-4069-b973-b6b52c05c960"/>
    <ds:schemaRef ds:uri="http://purl.org/dc/elements/1.1/"/>
    <ds:schemaRef ds:uri="http://purl.org/dc/dcmitype/"/>
    <ds:schemaRef ds:uri="http://schemas.microsoft.com/office/2006/documentManagement/types"/>
    <ds:schemaRef ds:uri="http://purl.org/dc/terms/"/>
    <ds:schemaRef ds:uri="86a1f704-8352-462e-bffc-3640fac056d7"/>
    <ds:schemaRef ds:uri="05d93743-81e0-40e3-969a-8824fec4ca2d"/>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FB0849-8934-43C8-BE60-A7B49786788D}">
  <ds:schemaRefs>
    <ds:schemaRef ds:uri="05d93743-81e0-40e3-969a-8824fec4ca2d"/>
    <ds:schemaRef ds:uri="0d5d7714-5056-4069-b973-b6b52c05c960"/>
    <ds:schemaRef ds:uri="86a1f704-8352-462e-bffc-3640fac056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81B870-D3E7-408A-A9C6-86DB3A386F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PPTX</Template>
  <TotalTime>0</TotalTime>
  <Words>850</Words>
  <Application>Microsoft Office PowerPoint</Application>
  <PresentationFormat>Widescreen</PresentationFormat>
  <Paragraphs>108</Paragraphs>
  <Slides>17</Slides>
  <Notes>15</Notes>
  <HiddenSlides>0</HiddenSlides>
  <MMClips>17</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Arial</vt:lpstr>
      <vt:lpstr>Calibri</vt:lpstr>
      <vt:lpstr>Courier New</vt:lpstr>
      <vt:lpstr>lato</vt:lpstr>
      <vt:lpstr>Symbol</vt:lpstr>
      <vt:lpstr>4_Office Theme</vt:lpstr>
      <vt:lpstr>3_Office Theme</vt:lpstr>
      <vt:lpstr>2_Office Theme</vt:lpstr>
      <vt:lpstr>1_Office Theme</vt:lpstr>
      <vt:lpstr>PowerPoint Presentation</vt:lpstr>
      <vt:lpstr>Purpose of this presentation</vt:lpstr>
      <vt:lpstr>Why change? </vt:lpstr>
      <vt:lpstr>Engagement in Junior Cycle SPHE consultations (2021 and 2022) </vt:lpstr>
      <vt:lpstr> </vt:lpstr>
      <vt:lpstr>Some of the challenges addressed in the SPHE curriculum</vt:lpstr>
      <vt:lpstr>What’s the aim of the JC SPHE curriculum?</vt:lpstr>
      <vt:lpstr>The updated SPHE short course</vt:lpstr>
      <vt:lpstr>Strand 1: Understanding Myself and Others</vt:lpstr>
      <vt:lpstr>Strand 2: Making Healthy Choices</vt:lpstr>
      <vt:lpstr>Strand 3: Relationships and Sexuality</vt:lpstr>
      <vt:lpstr>PowerPoint Presentation</vt:lpstr>
      <vt:lpstr>Strand 4: Emotional Wellbeing</vt:lpstr>
      <vt:lpstr> Parents and schools working together</vt:lpstr>
      <vt:lpstr>Sample resources for parents</vt:lpstr>
      <vt:lpstr>Have your say in shaping curriculum developments in Senior Cycle SPHE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NCCA</dc:creator>
  <cp:lastModifiedBy>Diarmuid Mooney</cp:lastModifiedBy>
  <cp:revision>8</cp:revision>
  <cp:lastPrinted>2022-02-09T16:50:37Z</cp:lastPrinted>
  <dcterms:created xsi:type="dcterms:W3CDTF">2021-03-04T11:21:42Z</dcterms:created>
  <dcterms:modified xsi:type="dcterms:W3CDTF">2023-08-20T19:49:50Z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0x0101001371CA9EBED5004ABB40DC8D9EF2C699</vt:lpwstr>
  </property>
</Properties>
</file>